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31"/>
  </p:notesMasterIdLst>
  <p:handoutMasterIdLst>
    <p:handoutMasterId r:id="rId32"/>
  </p:handoutMasterIdLst>
  <p:sldIdLst>
    <p:sldId id="2561" r:id="rId2"/>
    <p:sldId id="2147469430" r:id="rId3"/>
    <p:sldId id="987" r:id="rId4"/>
    <p:sldId id="2563" r:id="rId5"/>
    <p:sldId id="2564" r:id="rId6"/>
    <p:sldId id="2565" r:id="rId7"/>
    <p:sldId id="2566" r:id="rId8"/>
    <p:sldId id="1018" r:id="rId9"/>
    <p:sldId id="385" r:id="rId10"/>
    <p:sldId id="387" r:id="rId11"/>
    <p:sldId id="390" r:id="rId12"/>
    <p:sldId id="388" r:id="rId13"/>
    <p:sldId id="396" r:id="rId14"/>
    <p:sldId id="397" r:id="rId15"/>
    <p:sldId id="394" r:id="rId16"/>
    <p:sldId id="404" r:id="rId17"/>
    <p:sldId id="2147480393" r:id="rId18"/>
    <p:sldId id="2570" r:id="rId19"/>
    <p:sldId id="2147471480" r:id="rId20"/>
    <p:sldId id="2147471826" r:id="rId21"/>
    <p:sldId id="281" r:id="rId22"/>
    <p:sldId id="2147480394" r:id="rId23"/>
    <p:sldId id="280" r:id="rId24"/>
    <p:sldId id="2574" r:id="rId25"/>
    <p:sldId id="1022" r:id="rId26"/>
    <p:sldId id="2576" r:id="rId27"/>
    <p:sldId id="2577" r:id="rId28"/>
    <p:sldId id="2581" r:id="rId29"/>
    <p:sldId id="2147471827" r:id="rId30"/>
  </p:sldIdLst>
  <p:sldSz cx="12192000" cy="6858000"/>
  <p:notesSz cx="6881813" cy="9296400"/>
  <p:defaultTex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nhancing K-12 Education with HP Poly Audio and Video Solutions" id="{78CD9111-49D4-48B4-B322-AEF446933F14}">
          <p14:sldIdLst>
            <p14:sldId id="2561"/>
            <p14:sldId id="2147469430"/>
            <p14:sldId id="987"/>
          </p14:sldIdLst>
        </p14:section>
        <p14:section name="Introduction to HP Poly Solutions" id="{6C5B4C20-E125-4242-8B00-3D6E3288F479}">
          <p14:sldIdLst>
            <p14:sldId id="2563"/>
            <p14:sldId id="2564"/>
            <p14:sldId id="2565"/>
            <p14:sldId id="2566"/>
            <p14:sldId id="1018"/>
          </p14:sldIdLst>
        </p14:section>
        <p14:section name="HP Poly Audio Solutions for Classrooms" id="{28523E34-EDB9-4BCF-AA24-3BA5792CA9C0}">
          <p14:sldIdLst>
            <p14:sldId id="385"/>
            <p14:sldId id="387"/>
            <p14:sldId id="390"/>
            <p14:sldId id="388"/>
            <p14:sldId id="396"/>
            <p14:sldId id="397"/>
            <p14:sldId id="394"/>
            <p14:sldId id="404"/>
            <p14:sldId id="2147480393"/>
          </p14:sldIdLst>
        </p14:section>
        <p14:section name="HP Poly Video Solutions for Classrooms" id="{C4B3CBB4-36A4-4D62-B218-AE2030673A4E}">
          <p14:sldIdLst>
            <p14:sldId id="2570"/>
            <p14:sldId id="2147471480"/>
            <p14:sldId id="2147471826"/>
            <p14:sldId id="281"/>
            <p14:sldId id="2147480394"/>
            <p14:sldId id="280"/>
          </p14:sldIdLst>
        </p14:section>
        <p14:section name="Implementation in K-12 Education" id="{763DFFAE-3DF4-4113-BB79-8372EE15FCA1}">
          <p14:sldIdLst>
            <p14:sldId id="2574"/>
            <p14:sldId id="1022"/>
            <p14:sldId id="2576"/>
            <p14:sldId id="2577"/>
            <p14:sldId id="2581"/>
            <p14:sldId id="2147471827"/>
          </p14:sldIdLst>
        </p14:section>
        <p14:section name="Future of Education with HP Poly Solutions" id="{AABCE7D4-2914-47EC-A26C-75DAA02C2E78}">
          <p14:sldIdLst/>
        </p14:section>
        <p14:section name="Conclusion" id="{D66DF330-B2DB-4723-8E82-C3D24BF30B05}">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5F5102-A77E-2637-1F75-5925AA8BBE9F}" name="Frederico Floeter" initials="" userId="2dd2cec9ae09f755" providerId="Windows Live"/>
  <p188:author id="{4F175965-BB89-5F62-DDEC-5B2C81551008}" name="Hacker, Katherine" initials="KH" userId="S::katherine.girgis@hp.com::a8967c1c-dc6d-443b-aaa9-8375427bfccd" providerId="AD"/>
  <p188:author id="{5964B18A-F9E7-26E4-5576-DD6F26A72B7F}" name="Ronsse, Kimberly" initials="RK" userId="S::kimberly.ronsse@hp.com::8e244e14-628d-4feb-a5e9-1c69b23e54eb" providerId="AD"/>
  <p188:author id="{F50E469F-6FF6-D1A8-94B8-9E21CBB06A30}" name="Scalzoni Rosa, Stefane" initials="" userId="S::stefane.s.rosa@accenture.com::82745840-7b7d-4214-a49e-fb59a5ffc9ee" providerId="AD"/>
  <p188:author id="{6C49EDCF-64B3-F56D-2703-C5E30BF34525}" name="Sanchez, Patricia" initials="PS" userId="S::patricia.sanchez@hp.com::fa33efaa-5637-4f57-9dbc-1e879347dcc5" providerId="AD"/>
  <p188:author id="{876566E3-9FC9-AF40-3F37-6CFCAEC28081}" name="Hacker, Katherine Girgis" initials="HKG" userId="Hacker, Katherine Girgi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9D6"/>
    <a:srgbClr val="E2EBFE"/>
    <a:srgbClr val="0249D8"/>
    <a:srgbClr val="024AD8"/>
    <a:srgbClr val="EBF2FF"/>
    <a:srgbClr val="8AA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DDAB4-EDDA-4D28-B1FD-23DFF475B805}" v="74" dt="2025-07-21T19:30:27.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15" autoAdjust="0"/>
    <p:restoredTop sz="81695" autoAdjust="0"/>
  </p:normalViewPr>
  <p:slideViewPr>
    <p:cSldViewPr snapToGrid="0">
      <p:cViewPr varScale="1">
        <p:scale>
          <a:sx n="67" d="100"/>
          <a:sy n="67" d="100"/>
        </p:scale>
        <p:origin x="1080" y="2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auf, Bob" userId="d0e15373-41aa-4c62-bec9-c959bbff2d68" providerId="ADAL" clId="{4FBDDAB4-EDDA-4D28-B1FD-23DFF475B805}"/>
    <pc:docChg chg="undo custSel addSld delSld modSld sldOrd modSection">
      <pc:chgData name="Knauf, Bob" userId="d0e15373-41aa-4c62-bec9-c959bbff2d68" providerId="ADAL" clId="{4FBDDAB4-EDDA-4D28-B1FD-23DFF475B805}" dt="2025-07-23T19:02:09.049" v="801" actId="20577"/>
      <pc:docMkLst>
        <pc:docMk/>
      </pc:docMkLst>
      <pc:sldChg chg="delSp modSp mod modNotesTx">
        <pc:chgData name="Knauf, Bob" userId="d0e15373-41aa-4c62-bec9-c959bbff2d68" providerId="ADAL" clId="{4FBDDAB4-EDDA-4D28-B1FD-23DFF475B805}" dt="2025-07-23T18:52:54.233" v="757" actId="478"/>
        <pc:sldMkLst>
          <pc:docMk/>
          <pc:sldMk cId="498138641" sldId="280"/>
        </pc:sldMkLst>
        <pc:spChg chg="mod">
          <ac:chgData name="Knauf, Bob" userId="d0e15373-41aa-4c62-bec9-c959bbff2d68" providerId="ADAL" clId="{4FBDDAB4-EDDA-4D28-B1FD-23DFF475B805}" dt="2025-07-16T13:17:16.098" v="474" actId="313"/>
          <ac:spMkLst>
            <pc:docMk/>
            <pc:sldMk cId="498138641" sldId="280"/>
            <ac:spMk id="12" creationId="{4DA32C4F-BA37-312E-F775-71D0DE59365D}"/>
          </ac:spMkLst>
        </pc:spChg>
        <pc:graphicFrameChg chg="del">
          <ac:chgData name="Knauf, Bob" userId="d0e15373-41aa-4c62-bec9-c959bbff2d68" providerId="ADAL" clId="{4FBDDAB4-EDDA-4D28-B1FD-23DFF475B805}" dt="2025-07-23T18:52:54.233" v="757" actId="478"/>
          <ac:graphicFrameMkLst>
            <pc:docMk/>
            <pc:sldMk cId="498138641" sldId="280"/>
            <ac:graphicFrameMk id="6" creationId="{5ED366CB-568D-50B1-CE66-717BFC30A12C}"/>
          </ac:graphicFrameMkLst>
        </pc:graphicFrameChg>
        <pc:picChg chg="mod">
          <ac:chgData name="Knauf, Bob" userId="d0e15373-41aa-4c62-bec9-c959bbff2d68" providerId="ADAL" clId="{4FBDDAB4-EDDA-4D28-B1FD-23DFF475B805}" dt="2025-07-16T12:57:39.925" v="433" actId="14100"/>
          <ac:picMkLst>
            <pc:docMk/>
            <pc:sldMk cId="498138641" sldId="280"/>
            <ac:picMk id="11" creationId="{5B22DFA1-508E-8B69-44B5-CB27B23C571E}"/>
          </ac:picMkLst>
        </pc:picChg>
      </pc:sldChg>
      <pc:sldChg chg="addSp modSp mod modClrScheme chgLayout">
        <pc:chgData name="Knauf, Bob" userId="d0e15373-41aa-4c62-bec9-c959bbff2d68" providerId="ADAL" clId="{4FBDDAB4-EDDA-4D28-B1FD-23DFF475B805}" dt="2025-07-21T18:51:07.899" v="697" actId="2711"/>
        <pc:sldMkLst>
          <pc:docMk/>
          <pc:sldMk cId="1521284651" sldId="281"/>
        </pc:sldMkLst>
        <pc:spChg chg="mod ord">
          <ac:chgData name="Knauf, Bob" userId="d0e15373-41aa-4c62-bec9-c959bbff2d68" providerId="ADAL" clId="{4FBDDAB4-EDDA-4D28-B1FD-23DFF475B805}" dt="2025-07-16T12:52:21.407" v="408" actId="700"/>
          <ac:spMkLst>
            <pc:docMk/>
            <pc:sldMk cId="1521284651" sldId="281"/>
            <ac:spMk id="3" creationId="{47D40184-E9F2-D2DD-2BE5-EC657B6B6929}"/>
          </ac:spMkLst>
        </pc:spChg>
        <pc:spChg chg="mod ord">
          <ac:chgData name="Knauf, Bob" userId="d0e15373-41aa-4c62-bec9-c959bbff2d68" providerId="ADAL" clId="{4FBDDAB4-EDDA-4D28-B1FD-23DFF475B805}" dt="2025-07-16T12:52:21.407" v="408" actId="700"/>
          <ac:spMkLst>
            <pc:docMk/>
            <pc:sldMk cId="1521284651" sldId="281"/>
            <ac:spMk id="4" creationId="{547DA6CA-0342-3C6E-B3B4-2D58A6233A9B}"/>
          </ac:spMkLst>
        </pc:spChg>
        <pc:spChg chg="mod ord">
          <ac:chgData name="Knauf, Bob" userId="d0e15373-41aa-4c62-bec9-c959bbff2d68" providerId="ADAL" clId="{4FBDDAB4-EDDA-4D28-B1FD-23DFF475B805}" dt="2025-07-21T18:51:07.899" v="697" actId="2711"/>
          <ac:spMkLst>
            <pc:docMk/>
            <pc:sldMk cId="1521284651" sldId="281"/>
            <ac:spMk id="9" creationId="{3EE4CB2B-C18E-6D0E-0D44-B28196CA321C}"/>
          </ac:spMkLst>
        </pc:spChg>
        <pc:picChg chg="mod">
          <ac:chgData name="Knauf, Bob" userId="d0e15373-41aa-4c62-bec9-c959bbff2d68" providerId="ADAL" clId="{4FBDDAB4-EDDA-4D28-B1FD-23DFF475B805}" dt="2025-07-16T12:52:25.825" v="409" actId="14100"/>
          <ac:picMkLst>
            <pc:docMk/>
            <pc:sldMk cId="1521284651" sldId="281"/>
            <ac:picMk id="8" creationId="{0E7808D2-1BA1-B089-609F-8F4304EB9277}"/>
          </ac:picMkLst>
        </pc:picChg>
        <pc:cxnChg chg="mod">
          <ac:chgData name="Knauf, Bob" userId="d0e15373-41aa-4c62-bec9-c959bbff2d68" providerId="ADAL" clId="{4FBDDAB4-EDDA-4D28-B1FD-23DFF475B805}" dt="2025-07-21T18:42:11.801" v="620" actId="1076"/>
          <ac:cxnSpMkLst>
            <pc:docMk/>
            <pc:sldMk cId="1521284651" sldId="281"/>
            <ac:cxnSpMk id="5" creationId="{B00A25C2-7EEA-EA72-7266-750972CBE78E}"/>
          </ac:cxnSpMkLst>
        </pc:cxnChg>
        <pc:cxnChg chg="mod">
          <ac:chgData name="Knauf, Bob" userId="d0e15373-41aa-4c62-bec9-c959bbff2d68" providerId="ADAL" clId="{4FBDDAB4-EDDA-4D28-B1FD-23DFF475B805}" dt="2025-07-21T18:42:14.663" v="621" actId="1076"/>
          <ac:cxnSpMkLst>
            <pc:docMk/>
            <pc:sldMk cId="1521284651" sldId="281"/>
            <ac:cxnSpMk id="6" creationId="{38935D20-5319-E05E-EC71-5F680A0A54B7}"/>
          </ac:cxnSpMkLst>
        </pc:cxnChg>
        <pc:cxnChg chg="add mod">
          <ac:chgData name="Knauf, Bob" userId="d0e15373-41aa-4c62-bec9-c959bbff2d68" providerId="ADAL" clId="{4FBDDAB4-EDDA-4D28-B1FD-23DFF475B805}" dt="2025-07-21T18:42:09.848" v="619" actId="571"/>
          <ac:cxnSpMkLst>
            <pc:docMk/>
            <pc:sldMk cId="1521284651" sldId="281"/>
            <ac:cxnSpMk id="12" creationId="{9092C7CF-0978-C09A-BF35-9E4018933218}"/>
          </ac:cxnSpMkLst>
        </pc:cxnChg>
      </pc:sldChg>
      <pc:sldChg chg="delSp modSp mod modNotesTx">
        <pc:chgData name="Knauf, Bob" userId="d0e15373-41aa-4c62-bec9-c959bbff2d68" providerId="ADAL" clId="{4FBDDAB4-EDDA-4D28-B1FD-23DFF475B805}" dt="2025-07-23T19:02:09.049" v="801" actId="20577"/>
        <pc:sldMkLst>
          <pc:docMk/>
          <pc:sldMk cId="4034604288" sldId="385"/>
        </pc:sldMkLst>
        <pc:picChg chg="mod">
          <ac:chgData name="Knauf, Bob" userId="d0e15373-41aa-4c62-bec9-c959bbff2d68" providerId="ADAL" clId="{4FBDDAB4-EDDA-4D28-B1FD-23DFF475B805}" dt="2025-07-16T13:21:27.005" v="498" actId="1076"/>
          <ac:picMkLst>
            <pc:docMk/>
            <pc:sldMk cId="4034604288" sldId="385"/>
            <ac:picMk id="12" creationId="{C3F9A02F-C2B9-BA69-9E1C-819FD311EE35}"/>
          </ac:picMkLst>
        </pc:picChg>
      </pc:sldChg>
      <pc:sldChg chg="addSp delSp modSp mod">
        <pc:chgData name="Knauf, Bob" userId="d0e15373-41aa-4c62-bec9-c959bbff2d68" providerId="ADAL" clId="{4FBDDAB4-EDDA-4D28-B1FD-23DFF475B805}" dt="2025-07-23T18:50:47.766" v="732" actId="1076"/>
        <pc:sldMkLst>
          <pc:docMk/>
          <pc:sldMk cId="667757998" sldId="387"/>
        </pc:sldMkLst>
        <pc:picChg chg="mod">
          <ac:chgData name="Knauf, Bob" userId="d0e15373-41aa-4c62-bec9-c959bbff2d68" providerId="ADAL" clId="{4FBDDAB4-EDDA-4D28-B1FD-23DFF475B805}" dt="2025-07-16T12:59:23.318" v="444" actId="14100"/>
          <ac:picMkLst>
            <pc:docMk/>
            <pc:sldMk cId="667757998" sldId="387"/>
            <ac:picMk id="10" creationId="{CA277019-D5F9-E8F4-8D92-0C63472D1670}"/>
          </ac:picMkLst>
        </pc:picChg>
        <pc:picChg chg="add mod modCrop">
          <ac:chgData name="Knauf, Bob" userId="d0e15373-41aa-4c62-bec9-c959bbff2d68" providerId="ADAL" clId="{4FBDDAB4-EDDA-4D28-B1FD-23DFF475B805}" dt="2025-07-15T19:23:35.633" v="50" actId="732"/>
          <ac:picMkLst>
            <pc:docMk/>
            <pc:sldMk cId="667757998" sldId="387"/>
            <ac:picMk id="16" creationId="{D517DD60-230D-7F92-598A-F4ECF1252F50}"/>
          </ac:picMkLst>
        </pc:picChg>
        <pc:picChg chg="add mod modCrop">
          <ac:chgData name="Knauf, Bob" userId="d0e15373-41aa-4c62-bec9-c959bbff2d68" providerId="ADAL" clId="{4FBDDAB4-EDDA-4D28-B1FD-23DFF475B805}" dt="2025-07-16T13:01:16.236" v="457" actId="732"/>
          <ac:picMkLst>
            <pc:docMk/>
            <pc:sldMk cId="667757998" sldId="387"/>
            <ac:picMk id="20" creationId="{61B706AF-1694-43C6-ADDA-02A51A4BAEFE}"/>
          </ac:picMkLst>
        </pc:picChg>
        <pc:picChg chg="mod">
          <ac:chgData name="Knauf, Bob" userId="d0e15373-41aa-4c62-bec9-c959bbff2d68" providerId="ADAL" clId="{4FBDDAB4-EDDA-4D28-B1FD-23DFF475B805}" dt="2025-07-23T18:50:47.766" v="732" actId="1076"/>
          <ac:picMkLst>
            <pc:docMk/>
            <pc:sldMk cId="667757998" sldId="387"/>
            <ac:picMk id="29" creationId="{8D1EC8AF-0796-FDC0-1059-CE1D2EF27229}"/>
          </ac:picMkLst>
        </pc:picChg>
      </pc:sldChg>
      <pc:sldChg chg="addSp delSp modSp mod">
        <pc:chgData name="Knauf, Bob" userId="d0e15373-41aa-4c62-bec9-c959bbff2d68" providerId="ADAL" clId="{4FBDDAB4-EDDA-4D28-B1FD-23DFF475B805}" dt="2025-07-16T12:46:05.207" v="360" actId="1076"/>
        <pc:sldMkLst>
          <pc:docMk/>
          <pc:sldMk cId="373126871" sldId="390"/>
        </pc:sldMkLst>
        <pc:picChg chg="add mod">
          <ac:chgData name="Knauf, Bob" userId="d0e15373-41aa-4c62-bec9-c959bbff2d68" providerId="ADAL" clId="{4FBDDAB4-EDDA-4D28-B1FD-23DFF475B805}" dt="2025-07-16T11:46:14.126" v="307" actId="14100"/>
          <ac:picMkLst>
            <pc:docMk/>
            <pc:sldMk cId="373126871" sldId="390"/>
            <ac:picMk id="5" creationId="{33CBCB8F-0BA7-05F2-55CC-A6B1782A91B6}"/>
          </ac:picMkLst>
        </pc:picChg>
        <pc:picChg chg="topLvl">
          <ac:chgData name="Knauf, Bob" userId="d0e15373-41aa-4c62-bec9-c959bbff2d68" providerId="ADAL" clId="{4FBDDAB4-EDDA-4D28-B1FD-23DFF475B805}" dt="2025-07-16T11:45:17.897" v="296" actId="478"/>
          <ac:picMkLst>
            <pc:docMk/>
            <pc:sldMk cId="373126871" sldId="390"/>
            <ac:picMk id="14" creationId="{75EA840D-3631-36F3-A32B-BD2EB8389C05}"/>
          </ac:picMkLst>
        </pc:picChg>
        <pc:picChg chg="add mod">
          <ac:chgData name="Knauf, Bob" userId="d0e15373-41aa-4c62-bec9-c959bbff2d68" providerId="ADAL" clId="{4FBDDAB4-EDDA-4D28-B1FD-23DFF475B805}" dt="2025-07-16T11:46:55.714" v="329" actId="1038"/>
          <ac:picMkLst>
            <pc:docMk/>
            <pc:sldMk cId="373126871" sldId="390"/>
            <ac:picMk id="17" creationId="{0726508E-9984-0463-3101-744730E2CC5A}"/>
          </ac:picMkLst>
        </pc:picChg>
        <pc:picChg chg="add mod modCrop">
          <ac:chgData name="Knauf, Bob" userId="d0e15373-41aa-4c62-bec9-c959bbff2d68" providerId="ADAL" clId="{4FBDDAB4-EDDA-4D28-B1FD-23DFF475B805}" dt="2025-07-16T12:46:05.207" v="360" actId="1076"/>
          <ac:picMkLst>
            <pc:docMk/>
            <pc:sldMk cId="373126871" sldId="390"/>
            <ac:picMk id="18" creationId="{B343D3F9-8181-29DB-1CB0-174C76DABE9B}"/>
          </ac:picMkLst>
        </pc:picChg>
      </pc:sldChg>
      <pc:sldChg chg="addSp delSp modSp mod">
        <pc:chgData name="Knauf, Bob" userId="d0e15373-41aa-4c62-bec9-c959bbff2d68" providerId="ADAL" clId="{4FBDDAB4-EDDA-4D28-B1FD-23DFF475B805}" dt="2025-07-15T19:38:24.793" v="61" actId="14100"/>
        <pc:sldMkLst>
          <pc:docMk/>
          <pc:sldMk cId="2730625973" sldId="396"/>
        </pc:sldMkLst>
        <pc:picChg chg="add mod">
          <ac:chgData name="Knauf, Bob" userId="d0e15373-41aa-4c62-bec9-c959bbff2d68" providerId="ADAL" clId="{4FBDDAB4-EDDA-4D28-B1FD-23DFF475B805}" dt="2025-07-15T19:38:24.793" v="61" actId="14100"/>
          <ac:picMkLst>
            <pc:docMk/>
            <pc:sldMk cId="2730625973" sldId="396"/>
            <ac:picMk id="4" creationId="{406B5077-B0E8-268A-B047-3F7FF953DF7C}"/>
          </ac:picMkLst>
        </pc:picChg>
      </pc:sldChg>
      <pc:sldChg chg="addSp delSp modSp mod">
        <pc:chgData name="Knauf, Bob" userId="d0e15373-41aa-4c62-bec9-c959bbff2d68" providerId="ADAL" clId="{4FBDDAB4-EDDA-4D28-B1FD-23DFF475B805}" dt="2025-07-16T12:45:00.697" v="350" actId="167"/>
        <pc:sldMkLst>
          <pc:docMk/>
          <pc:sldMk cId="798396031" sldId="397"/>
        </pc:sldMkLst>
        <pc:spChg chg="ord">
          <ac:chgData name="Knauf, Bob" userId="d0e15373-41aa-4c62-bec9-c959bbff2d68" providerId="ADAL" clId="{4FBDDAB4-EDDA-4D28-B1FD-23DFF475B805}" dt="2025-07-16T12:45:00.697" v="350" actId="167"/>
          <ac:spMkLst>
            <pc:docMk/>
            <pc:sldMk cId="798396031" sldId="397"/>
            <ac:spMk id="91" creationId="{7FEFACAA-2A18-33FD-C2F3-F25C20F0607D}"/>
          </ac:spMkLst>
        </pc:spChg>
        <pc:picChg chg="add mod ord">
          <ac:chgData name="Knauf, Bob" userId="d0e15373-41aa-4c62-bec9-c959bbff2d68" providerId="ADAL" clId="{4FBDDAB4-EDDA-4D28-B1FD-23DFF475B805}" dt="2025-07-16T12:44:57.623" v="349" actId="167"/>
          <ac:picMkLst>
            <pc:docMk/>
            <pc:sldMk cId="798396031" sldId="397"/>
            <ac:picMk id="5" creationId="{B3AD0612-758F-02B6-EDE3-46A5C1999669}"/>
          </ac:picMkLst>
        </pc:picChg>
      </pc:sldChg>
      <pc:sldChg chg="addSp delSp modSp mod modNotesTx">
        <pc:chgData name="Knauf, Bob" userId="d0e15373-41aa-4c62-bec9-c959bbff2d68" providerId="ADAL" clId="{4FBDDAB4-EDDA-4D28-B1FD-23DFF475B805}" dt="2025-07-16T13:18:05.540" v="494" actId="1076"/>
        <pc:sldMkLst>
          <pc:docMk/>
          <pc:sldMk cId="2258114282" sldId="987"/>
        </pc:sldMkLst>
        <pc:spChg chg="mod">
          <ac:chgData name="Knauf, Bob" userId="d0e15373-41aa-4c62-bec9-c959bbff2d68" providerId="ADAL" clId="{4FBDDAB4-EDDA-4D28-B1FD-23DFF475B805}" dt="2025-07-16T13:17:42.495" v="491" actId="14100"/>
          <ac:spMkLst>
            <pc:docMk/>
            <pc:sldMk cId="2258114282" sldId="987"/>
            <ac:spMk id="2" creationId="{7F88B458-1F1D-49DB-A2A9-C2912AE91068}"/>
          </ac:spMkLst>
        </pc:spChg>
        <pc:spChg chg="mod">
          <ac:chgData name="Knauf, Bob" userId="d0e15373-41aa-4c62-bec9-c959bbff2d68" providerId="ADAL" clId="{4FBDDAB4-EDDA-4D28-B1FD-23DFF475B805}" dt="2025-07-15T19:17:01.933" v="32" actId="207"/>
          <ac:spMkLst>
            <pc:docMk/>
            <pc:sldMk cId="2258114282" sldId="987"/>
            <ac:spMk id="60" creationId="{9B99A70B-1AFC-3EB3-6EB2-CB76226EE343}"/>
          </ac:spMkLst>
        </pc:spChg>
        <pc:spChg chg="mod">
          <ac:chgData name="Knauf, Bob" userId="d0e15373-41aa-4c62-bec9-c959bbff2d68" providerId="ADAL" clId="{4FBDDAB4-EDDA-4D28-B1FD-23DFF475B805}" dt="2025-07-15T19:17:10.597" v="33" actId="207"/>
          <ac:spMkLst>
            <pc:docMk/>
            <pc:sldMk cId="2258114282" sldId="987"/>
            <ac:spMk id="61" creationId="{5F2247FD-44C4-8368-9C39-BFEA4EC6275D}"/>
          </ac:spMkLst>
        </pc:spChg>
        <pc:spChg chg="mod">
          <ac:chgData name="Knauf, Bob" userId="d0e15373-41aa-4c62-bec9-c959bbff2d68" providerId="ADAL" clId="{4FBDDAB4-EDDA-4D28-B1FD-23DFF475B805}" dt="2025-07-15T19:17:10.597" v="33" actId="207"/>
          <ac:spMkLst>
            <pc:docMk/>
            <pc:sldMk cId="2258114282" sldId="987"/>
            <ac:spMk id="62" creationId="{515A649D-0516-C47C-C717-58B5F4778BAE}"/>
          </ac:spMkLst>
        </pc:spChg>
        <pc:spChg chg="mod">
          <ac:chgData name="Knauf, Bob" userId="d0e15373-41aa-4c62-bec9-c959bbff2d68" providerId="ADAL" clId="{4FBDDAB4-EDDA-4D28-B1FD-23DFF475B805}" dt="2025-07-15T19:17:10.597" v="33" actId="207"/>
          <ac:spMkLst>
            <pc:docMk/>
            <pc:sldMk cId="2258114282" sldId="987"/>
            <ac:spMk id="63" creationId="{AB334D1F-CD5F-1DB6-EF01-9110CF7625A0}"/>
          </ac:spMkLst>
        </pc:spChg>
        <pc:spChg chg="mod">
          <ac:chgData name="Knauf, Bob" userId="d0e15373-41aa-4c62-bec9-c959bbff2d68" providerId="ADAL" clId="{4FBDDAB4-EDDA-4D28-B1FD-23DFF475B805}" dt="2025-07-15T19:17:10.597" v="33" actId="207"/>
          <ac:spMkLst>
            <pc:docMk/>
            <pc:sldMk cId="2258114282" sldId="987"/>
            <ac:spMk id="64" creationId="{4F8057CE-DD75-545D-576E-4E5D83C569C4}"/>
          </ac:spMkLst>
        </pc:spChg>
        <pc:spChg chg="mod">
          <ac:chgData name="Knauf, Bob" userId="d0e15373-41aa-4c62-bec9-c959bbff2d68" providerId="ADAL" clId="{4FBDDAB4-EDDA-4D28-B1FD-23DFF475B805}" dt="2025-07-15T19:17:10.597" v="33" actId="207"/>
          <ac:spMkLst>
            <pc:docMk/>
            <pc:sldMk cId="2258114282" sldId="987"/>
            <ac:spMk id="65" creationId="{7BF3DA5D-9F4D-3C02-ED81-5088DDFB3C72}"/>
          </ac:spMkLst>
        </pc:spChg>
        <pc:spChg chg="add mod">
          <ac:chgData name="Knauf, Bob" userId="d0e15373-41aa-4c62-bec9-c959bbff2d68" providerId="ADAL" clId="{4FBDDAB4-EDDA-4D28-B1FD-23DFF475B805}" dt="2025-07-16T13:18:05.540" v="494" actId="1076"/>
          <ac:spMkLst>
            <pc:docMk/>
            <pc:sldMk cId="2258114282" sldId="987"/>
            <ac:spMk id="70" creationId="{45CC3DA4-7737-2EC6-7CC1-760EBDE66319}"/>
          </ac:spMkLst>
        </pc:spChg>
        <pc:spChg chg="add mod">
          <ac:chgData name="Knauf, Bob" userId="d0e15373-41aa-4c62-bec9-c959bbff2d68" providerId="ADAL" clId="{4FBDDAB4-EDDA-4D28-B1FD-23DFF475B805}" dt="2025-07-15T19:16:48.159" v="31" actId="1076"/>
          <ac:spMkLst>
            <pc:docMk/>
            <pc:sldMk cId="2258114282" sldId="987"/>
            <ac:spMk id="71" creationId="{01B13EEA-72D3-5927-E586-E0894E133216}"/>
          </ac:spMkLst>
        </pc:spChg>
        <pc:spChg chg="add mod">
          <ac:chgData name="Knauf, Bob" userId="d0e15373-41aa-4c62-bec9-c959bbff2d68" providerId="ADAL" clId="{4FBDDAB4-EDDA-4D28-B1FD-23DFF475B805}" dt="2025-07-16T13:17:54.865" v="492" actId="1076"/>
          <ac:spMkLst>
            <pc:docMk/>
            <pc:sldMk cId="2258114282" sldId="987"/>
            <ac:spMk id="72" creationId="{3DA15405-BD70-D4AA-6B21-40DB94013213}"/>
          </ac:spMkLst>
        </pc:spChg>
        <pc:spChg chg="add mod">
          <ac:chgData name="Knauf, Bob" userId="d0e15373-41aa-4c62-bec9-c959bbff2d68" providerId="ADAL" clId="{4FBDDAB4-EDDA-4D28-B1FD-23DFF475B805}" dt="2025-07-15T19:16:48.159" v="31" actId="1076"/>
          <ac:spMkLst>
            <pc:docMk/>
            <pc:sldMk cId="2258114282" sldId="987"/>
            <ac:spMk id="73" creationId="{669355A8-78BF-A580-0E78-E10D86E38B30}"/>
          </ac:spMkLst>
        </pc:spChg>
        <pc:spChg chg="add mod">
          <ac:chgData name="Knauf, Bob" userId="d0e15373-41aa-4c62-bec9-c959bbff2d68" providerId="ADAL" clId="{4FBDDAB4-EDDA-4D28-B1FD-23DFF475B805}" dt="2025-07-16T13:17:59.025" v="493" actId="1076"/>
          <ac:spMkLst>
            <pc:docMk/>
            <pc:sldMk cId="2258114282" sldId="987"/>
            <ac:spMk id="74" creationId="{413013CC-3305-23F9-F5F9-8660DF02FE71}"/>
          </ac:spMkLst>
        </pc:spChg>
        <pc:spChg chg="add mod">
          <ac:chgData name="Knauf, Bob" userId="d0e15373-41aa-4c62-bec9-c959bbff2d68" providerId="ADAL" clId="{4FBDDAB4-EDDA-4D28-B1FD-23DFF475B805}" dt="2025-07-15T19:18:46.817" v="38" actId="207"/>
          <ac:spMkLst>
            <pc:docMk/>
            <pc:sldMk cId="2258114282" sldId="987"/>
            <ac:spMk id="75" creationId="{A65720D7-0447-C49B-7461-46D28BE230CD}"/>
          </ac:spMkLst>
        </pc:spChg>
        <pc:spChg chg="add mod">
          <ac:chgData name="Knauf, Bob" userId="d0e15373-41aa-4c62-bec9-c959bbff2d68" providerId="ADAL" clId="{4FBDDAB4-EDDA-4D28-B1FD-23DFF475B805}" dt="2025-07-15T19:18:48.367" v="39"/>
          <ac:spMkLst>
            <pc:docMk/>
            <pc:sldMk cId="2258114282" sldId="987"/>
            <ac:spMk id="76" creationId="{23D91D23-B91C-E6BA-47D1-F1B436AFC44E}"/>
          </ac:spMkLst>
        </pc:spChg>
        <pc:grpChg chg="mod">
          <ac:chgData name="Knauf, Bob" userId="d0e15373-41aa-4c62-bec9-c959bbff2d68" providerId="ADAL" clId="{4FBDDAB4-EDDA-4D28-B1FD-23DFF475B805}" dt="2025-07-15T19:16:48.159" v="31" actId="1076"/>
          <ac:grpSpMkLst>
            <pc:docMk/>
            <pc:sldMk cId="2258114282" sldId="987"/>
            <ac:grpSpMk id="59" creationId="{2214A02E-53DF-3007-6437-8C97B3199E20}"/>
          </ac:grpSpMkLst>
        </pc:grpChg>
        <pc:cxnChg chg="mod">
          <ac:chgData name="Knauf, Bob" userId="d0e15373-41aa-4c62-bec9-c959bbff2d68" providerId="ADAL" clId="{4FBDDAB4-EDDA-4D28-B1FD-23DFF475B805}" dt="2025-07-15T19:16:48.159" v="31" actId="1076"/>
          <ac:cxnSpMkLst>
            <pc:docMk/>
            <pc:sldMk cId="2258114282" sldId="987"/>
            <ac:cxnSpMk id="45" creationId="{9F29563C-7D2B-8921-DD2F-08E3016E661B}"/>
          </ac:cxnSpMkLst>
        </pc:cxnChg>
        <pc:cxnChg chg="mod">
          <ac:chgData name="Knauf, Bob" userId="d0e15373-41aa-4c62-bec9-c959bbff2d68" providerId="ADAL" clId="{4FBDDAB4-EDDA-4D28-B1FD-23DFF475B805}" dt="2025-07-15T19:16:48.159" v="31" actId="1076"/>
          <ac:cxnSpMkLst>
            <pc:docMk/>
            <pc:sldMk cId="2258114282" sldId="987"/>
            <ac:cxnSpMk id="54" creationId="{830B2AE3-C81A-1F96-21D3-4951E4F64A63}"/>
          </ac:cxnSpMkLst>
        </pc:cxnChg>
        <pc:cxnChg chg="mod">
          <ac:chgData name="Knauf, Bob" userId="d0e15373-41aa-4c62-bec9-c959bbff2d68" providerId="ADAL" clId="{4FBDDAB4-EDDA-4D28-B1FD-23DFF475B805}" dt="2025-07-15T19:16:48.159" v="31" actId="1076"/>
          <ac:cxnSpMkLst>
            <pc:docMk/>
            <pc:sldMk cId="2258114282" sldId="987"/>
            <ac:cxnSpMk id="66" creationId="{E3A8309B-BE4A-3080-2549-C8CFC16ED07C}"/>
          </ac:cxnSpMkLst>
        </pc:cxnChg>
        <pc:cxnChg chg="mod">
          <ac:chgData name="Knauf, Bob" userId="d0e15373-41aa-4c62-bec9-c959bbff2d68" providerId="ADAL" clId="{4FBDDAB4-EDDA-4D28-B1FD-23DFF475B805}" dt="2025-07-15T19:16:48.159" v="31" actId="1076"/>
          <ac:cxnSpMkLst>
            <pc:docMk/>
            <pc:sldMk cId="2258114282" sldId="987"/>
            <ac:cxnSpMk id="68" creationId="{2EDE49B4-94EB-FE0F-5E28-A50CE4469572}"/>
          </ac:cxnSpMkLst>
        </pc:cxnChg>
      </pc:sldChg>
      <pc:sldChg chg="addSp delSp modSp add mod ord modClrScheme chgLayout">
        <pc:chgData name="Knauf, Bob" userId="d0e15373-41aa-4c62-bec9-c959bbff2d68" providerId="ADAL" clId="{4FBDDAB4-EDDA-4D28-B1FD-23DFF475B805}" dt="2025-07-21T18:55:45.187" v="726" actId="14100"/>
        <pc:sldMkLst>
          <pc:docMk/>
          <pc:sldMk cId="1700043719" sldId="1018"/>
        </pc:sldMkLst>
        <pc:spChg chg="mod">
          <ac:chgData name="Knauf, Bob" userId="d0e15373-41aa-4c62-bec9-c959bbff2d68" providerId="ADAL" clId="{4FBDDAB4-EDDA-4D28-B1FD-23DFF475B805}" dt="2025-07-16T11:40:45.680" v="136" actId="2711"/>
          <ac:spMkLst>
            <pc:docMk/>
            <pc:sldMk cId="1700043719" sldId="1018"/>
            <ac:spMk id="5" creationId="{7621B6F7-E30F-494F-9EC1-3EB00B083C05}"/>
          </ac:spMkLst>
        </pc:spChg>
        <pc:spChg chg="mod">
          <ac:chgData name="Knauf, Bob" userId="d0e15373-41aa-4c62-bec9-c959bbff2d68" providerId="ADAL" clId="{4FBDDAB4-EDDA-4D28-B1FD-23DFF475B805}" dt="2025-07-16T11:43:30.143" v="288" actId="33524"/>
          <ac:spMkLst>
            <pc:docMk/>
            <pc:sldMk cId="1700043719" sldId="1018"/>
            <ac:spMk id="6" creationId="{83F5E764-B72D-4549-A8DF-21E279C5A224}"/>
          </ac:spMkLst>
        </pc:spChg>
        <pc:spChg chg="mod ord">
          <ac:chgData name="Knauf, Bob" userId="d0e15373-41aa-4c62-bec9-c959bbff2d68" providerId="ADAL" clId="{4FBDDAB4-EDDA-4D28-B1FD-23DFF475B805}" dt="2025-07-16T11:37:39.353" v="112" actId="14100"/>
          <ac:spMkLst>
            <pc:docMk/>
            <pc:sldMk cId="1700043719" sldId="1018"/>
            <ac:spMk id="7" creationId="{111922DA-F476-9369-FE15-019AC25F2D91}"/>
          </ac:spMkLst>
        </pc:spChg>
        <pc:spChg chg="mod">
          <ac:chgData name="Knauf, Bob" userId="d0e15373-41aa-4c62-bec9-c959bbff2d68" providerId="ADAL" clId="{4FBDDAB4-EDDA-4D28-B1FD-23DFF475B805}" dt="2025-07-21T18:55:26.068" v="722" actId="14100"/>
          <ac:spMkLst>
            <pc:docMk/>
            <pc:sldMk cId="1700043719" sldId="1018"/>
            <ac:spMk id="8" creationId="{4C6AE432-7908-250F-8C68-2B928DE25FFB}"/>
          </ac:spMkLst>
        </pc:spChg>
        <pc:spChg chg="mod">
          <ac:chgData name="Knauf, Bob" userId="d0e15373-41aa-4c62-bec9-c959bbff2d68" providerId="ADAL" clId="{4FBDDAB4-EDDA-4D28-B1FD-23DFF475B805}" dt="2025-07-21T18:55:26.068" v="722" actId="14100"/>
          <ac:spMkLst>
            <pc:docMk/>
            <pc:sldMk cId="1700043719" sldId="1018"/>
            <ac:spMk id="9" creationId="{BA13F32F-A55F-3A67-CA3E-555E70A1AF24}"/>
          </ac:spMkLst>
        </pc:spChg>
        <pc:spChg chg="mod">
          <ac:chgData name="Knauf, Bob" userId="d0e15373-41aa-4c62-bec9-c959bbff2d68" providerId="ADAL" clId="{4FBDDAB4-EDDA-4D28-B1FD-23DFF475B805}" dt="2025-07-21T18:55:26.068" v="722" actId="14100"/>
          <ac:spMkLst>
            <pc:docMk/>
            <pc:sldMk cId="1700043719" sldId="1018"/>
            <ac:spMk id="10" creationId="{03261D99-61BB-2A4A-E80C-DBCB09569BBE}"/>
          </ac:spMkLst>
        </pc:spChg>
        <pc:spChg chg="mod">
          <ac:chgData name="Knauf, Bob" userId="d0e15373-41aa-4c62-bec9-c959bbff2d68" providerId="ADAL" clId="{4FBDDAB4-EDDA-4D28-B1FD-23DFF475B805}" dt="2025-07-21T18:55:26.068" v="722" actId="14100"/>
          <ac:spMkLst>
            <pc:docMk/>
            <pc:sldMk cId="1700043719" sldId="1018"/>
            <ac:spMk id="11" creationId="{CD3809A8-6141-2DD1-06CF-20A574FFCF21}"/>
          </ac:spMkLst>
        </pc:spChg>
        <pc:spChg chg="mod">
          <ac:chgData name="Knauf, Bob" userId="d0e15373-41aa-4c62-bec9-c959bbff2d68" providerId="ADAL" clId="{4FBDDAB4-EDDA-4D28-B1FD-23DFF475B805}" dt="2025-07-21T18:55:26.068" v="722" actId="14100"/>
          <ac:spMkLst>
            <pc:docMk/>
            <pc:sldMk cId="1700043719" sldId="1018"/>
            <ac:spMk id="12" creationId="{C9165C42-9F87-5A37-CCF2-BB029357CD9A}"/>
          </ac:spMkLst>
        </pc:spChg>
        <pc:spChg chg="mod">
          <ac:chgData name="Knauf, Bob" userId="d0e15373-41aa-4c62-bec9-c959bbff2d68" providerId="ADAL" clId="{4FBDDAB4-EDDA-4D28-B1FD-23DFF475B805}" dt="2025-07-21T18:55:26.068" v="722" actId="14100"/>
          <ac:spMkLst>
            <pc:docMk/>
            <pc:sldMk cId="1700043719" sldId="1018"/>
            <ac:spMk id="15" creationId="{1B59EB1D-F9A5-5456-78A6-C7063E4629EA}"/>
          </ac:spMkLst>
        </pc:spChg>
        <pc:spChg chg="add mod">
          <ac:chgData name="Knauf, Bob" userId="d0e15373-41aa-4c62-bec9-c959bbff2d68" providerId="ADAL" clId="{4FBDDAB4-EDDA-4D28-B1FD-23DFF475B805}" dt="2025-07-16T11:39:20.559" v="128" actId="207"/>
          <ac:spMkLst>
            <pc:docMk/>
            <pc:sldMk cId="1700043719" sldId="1018"/>
            <ac:spMk id="16" creationId="{5D86A67D-D2A2-BFBA-6B4F-0B74247E2F4A}"/>
          </ac:spMkLst>
        </pc:spChg>
        <pc:spChg chg="add mod">
          <ac:chgData name="Knauf, Bob" userId="d0e15373-41aa-4c62-bec9-c959bbff2d68" providerId="ADAL" clId="{4FBDDAB4-EDDA-4D28-B1FD-23DFF475B805}" dt="2025-07-16T11:39:26.676" v="129"/>
          <ac:spMkLst>
            <pc:docMk/>
            <pc:sldMk cId="1700043719" sldId="1018"/>
            <ac:spMk id="17" creationId="{AF71F2EC-2168-A7A7-091D-67497AFEFF29}"/>
          </ac:spMkLst>
        </pc:spChg>
        <pc:cxnChg chg="add mod">
          <ac:chgData name="Knauf, Bob" userId="d0e15373-41aa-4c62-bec9-c959bbff2d68" providerId="ADAL" clId="{4FBDDAB4-EDDA-4D28-B1FD-23DFF475B805}" dt="2025-07-16T12:58:55.425" v="441" actId="1076"/>
          <ac:cxnSpMkLst>
            <pc:docMk/>
            <pc:sldMk cId="1700043719" sldId="1018"/>
            <ac:cxnSpMk id="3" creationId="{5C09883C-50A3-5513-4C3E-E512B6A5222E}"/>
          </ac:cxnSpMkLst>
        </pc:cxnChg>
        <pc:cxnChg chg="mod">
          <ac:chgData name="Knauf, Bob" userId="d0e15373-41aa-4c62-bec9-c959bbff2d68" providerId="ADAL" clId="{4FBDDAB4-EDDA-4D28-B1FD-23DFF475B805}" dt="2025-07-21T18:55:39.824" v="725" actId="14100"/>
          <ac:cxnSpMkLst>
            <pc:docMk/>
            <pc:sldMk cId="1700043719" sldId="1018"/>
            <ac:cxnSpMk id="13" creationId="{6AC8A195-C1CD-65B7-C3FE-5B6A76106DAC}"/>
          </ac:cxnSpMkLst>
        </pc:cxnChg>
        <pc:cxnChg chg="mod">
          <ac:chgData name="Knauf, Bob" userId="d0e15373-41aa-4c62-bec9-c959bbff2d68" providerId="ADAL" clId="{4FBDDAB4-EDDA-4D28-B1FD-23DFF475B805}" dt="2025-07-21T18:55:45.187" v="726" actId="14100"/>
          <ac:cxnSpMkLst>
            <pc:docMk/>
            <pc:sldMk cId="1700043719" sldId="1018"/>
            <ac:cxnSpMk id="14" creationId="{37B4690B-F7E4-8092-2EFC-6D74A271FB28}"/>
          </ac:cxnSpMkLst>
        </pc:cxnChg>
      </pc:sldChg>
      <pc:sldChg chg="del">
        <pc:chgData name="Knauf, Bob" userId="d0e15373-41aa-4c62-bec9-c959bbff2d68" providerId="ADAL" clId="{4FBDDAB4-EDDA-4D28-B1FD-23DFF475B805}" dt="2025-07-16T11:36:03.321" v="102" actId="47"/>
        <pc:sldMkLst>
          <pc:docMk/>
          <pc:sldMk cId="851172300" sldId="1019"/>
        </pc:sldMkLst>
      </pc:sldChg>
      <pc:sldChg chg="addSp delSp modSp add mod ord modClrScheme chgLayout">
        <pc:chgData name="Knauf, Bob" userId="d0e15373-41aa-4c62-bec9-c959bbff2d68" providerId="ADAL" clId="{4FBDDAB4-EDDA-4D28-B1FD-23DFF475B805}" dt="2025-07-21T18:56:42.772" v="728" actId="1076"/>
        <pc:sldMkLst>
          <pc:docMk/>
          <pc:sldMk cId="1601130357" sldId="1022"/>
        </pc:sldMkLst>
        <pc:spChg chg="mod ord">
          <ac:chgData name="Knauf, Bob" userId="d0e15373-41aa-4c62-bec9-c959bbff2d68" providerId="ADAL" clId="{4FBDDAB4-EDDA-4D28-B1FD-23DFF475B805}" dt="2025-07-16T11:37:00.836" v="109" actId="1076"/>
          <ac:spMkLst>
            <pc:docMk/>
            <pc:sldMk cId="1601130357" sldId="1022"/>
            <ac:spMk id="4" creationId="{4BBFCD58-FB15-56F5-DDF4-A241BE15361B}"/>
          </ac:spMkLst>
        </pc:spChg>
        <pc:spChg chg="mod">
          <ac:chgData name="Knauf, Bob" userId="d0e15373-41aa-4c62-bec9-c959bbff2d68" providerId="ADAL" clId="{4FBDDAB4-EDDA-4D28-B1FD-23DFF475B805}" dt="2025-07-21T18:51:51.822" v="701" actId="255"/>
          <ac:spMkLst>
            <pc:docMk/>
            <pc:sldMk cId="1601130357" sldId="1022"/>
            <ac:spMk id="5" creationId="{755F7C62-C28D-624A-B37D-1EC81A7D3896}"/>
          </ac:spMkLst>
        </pc:spChg>
        <pc:spChg chg="add mod">
          <ac:chgData name="Knauf, Bob" userId="d0e15373-41aa-4c62-bec9-c959bbff2d68" providerId="ADAL" clId="{4FBDDAB4-EDDA-4D28-B1FD-23DFF475B805}" dt="2025-07-16T11:39:02.992" v="126" actId="207"/>
          <ac:spMkLst>
            <pc:docMk/>
            <pc:sldMk cId="1601130357" sldId="1022"/>
            <ac:spMk id="10" creationId="{ADED3B98-2124-EFA8-21CB-0BF489FEE1CA}"/>
          </ac:spMkLst>
        </pc:spChg>
        <pc:spChg chg="add mod">
          <ac:chgData name="Knauf, Bob" userId="d0e15373-41aa-4c62-bec9-c959bbff2d68" providerId="ADAL" clId="{4FBDDAB4-EDDA-4D28-B1FD-23DFF475B805}" dt="2025-07-16T11:39:28.604" v="130"/>
          <ac:spMkLst>
            <pc:docMk/>
            <pc:sldMk cId="1601130357" sldId="1022"/>
            <ac:spMk id="11" creationId="{585EC9E3-D7E0-BC40-45E9-2C90804C9E0E}"/>
          </ac:spMkLst>
        </pc:spChg>
        <pc:spChg chg="mod">
          <ac:chgData name="Knauf, Bob" userId="d0e15373-41aa-4c62-bec9-c959bbff2d68" providerId="ADAL" clId="{4FBDDAB4-EDDA-4D28-B1FD-23DFF475B805}" dt="2025-07-16T11:35:37.999" v="100" actId="207"/>
          <ac:spMkLst>
            <pc:docMk/>
            <pc:sldMk cId="1601130357" sldId="1022"/>
            <ac:spMk id="13" creationId="{8A47C94B-6EF4-DC48-A686-0D23AB16FAD0}"/>
          </ac:spMkLst>
        </pc:spChg>
        <pc:spChg chg="mod">
          <ac:chgData name="Knauf, Bob" userId="d0e15373-41aa-4c62-bec9-c959bbff2d68" providerId="ADAL" clId="{4FBDDAB4-EDDA-4D28-B1FD-23DFF475B805}" dt="2025-07-21T18:51:39.277" v="699" actId="255"/>
          <ac:spMkLst>
            <pc:docMk/>
            <pc:sldMk cId="1601130357" sldId="1022"/>
            <ac:spMk id="16" creationId="{84A44545-B78F-9C49-9882-23BFB3C942D1}"/>
          </ac:spMkLst>
        </pc:spChg>
        <pc:spChg chg="mod">
          <ac:chgData name="Knauf, Bob" userId="d0e15373-41aa-4c62-bec9-c959bbff2d68" providerId="ADAL" clId="{4FBDDAB4-EDDA-4D28-B1FD-23DFF475B805}" dt="2025-07-21T18:51:39.277" v="699" actId="255"/>
          <ac:spMkLst>
            <pc:docMk/>
            <pc:sldMk cId="1601130357" sldId="1022"/>
            <ac:spMk id="17" creationId="{193D8C04-5303-B74D-A507-79143A2D64F3}"/>
          </ac:spMkLst>
        </pc:spChg>
        <pc:spChg chg="mod">
          <ac:chgData name="Knauf, Bob" userId="d0e15373-41aa-4c62-bec9-c959bbff2d68" providerId="ADAL" clId="{4FBDDAB4-EDDA-4D28-B1FD-23DFF475B805}" dt="2025-07-21T18:51:39.277" v="699" actId="255"/>
          <ac:spMkLst>
            <pc:docMk/>
            <pc:sldMk cId="1601130357" sldId="1022"/>
            <ac:spMk id="18" creationId="{A8F8D238-EF7E-654C-B1E4-735D6892FDAA}"/>
          </ac:spMkLst>
        </pc:spChg>
        <pc:spChg chg="mod">
          <ac:chgData name="Knauf, Bob" userId="d0e15373-41aa-4c62-bec9-c959bbff2d68" providerId="ADAL" clId="{4FBDDAB4-EDDA-4D28-B1FD-23DFF475B805}" dt="2025-07-21T18:51:46.687" v="700" actId="255"/>
          <ac:spMkLst>
            <pc:docMk/>
            <pc:sldMk cId="1601130357" sldId="1022"/>
            <ac:spMk id="20" creationId="{40E9AD0A-2346-BA40-BF09-F778C22C95E1}"/>
          </ac:spMkLst>
        </pc:spChg>
        <pc:spChg chg="mod">
          <ac:chgData name="Knauf, Bob" userId="d0e15373-41aa-4c62-bec9-c959bbff2d68" providerId="ADAL" clId="{4FBDDAB4-EDDA-4D28-B1FD-23DFF475B805}" dt="2025-07-21T18:52:26.291" v="705" actId="14100"/>
          <ac:spMkLst>
            <pc:docMk/>
            <pc:sldMk cId="1601130357" sldId="1022"/>
            <ac:spMk id="21" creationId="{4AC275FF-3D29-824C-9AA1-10AD74195054}"/>
          </ac:spMkLst>
        </pc:spChg>
        <pc:spChg chg="mod">
          <ac:chgData name="Knauf, Bob" userId="d0e15373-41aa-4c62-bec9-c959bbff2d68" providerId="ADAL" clId="{4FBDDAB4-EDDA-4D28-B1FD-23DFF475B805}" dt="2025-07-21T18:52:14.030" v="702" actId="403"/>
          <ac:spMkLst>
            <pc:docMk/>
            <pc:sldMk cId="1601130357" sldId="1022"/>
            <ac:spMk id="22" creationId="{4B061512-AA7E-2243-A930-DA9968F39D6C}"/>
          </ac:spMkLst>
        </pc:spChg>
        <pc:spChg chg="mod">
          <ac:chgData name="Knauf, Bob" userId="d0e15373-41aa-4c62-bec9-c959bbff2d68" providerId="ADAL" clId="{4FBDDAB4-EDDA-4D28-B1FD-23DFF475B805}" dt="2025-07-21T18:52:16.940" v="703" actId="403"/>
          <ac:spMkLst>
            <pc:docMk/>
            <pc:sldMk cId="1601130357" sldId="1022"/>
            <ac:spMk id="23" creationId="{B68A4F7C-B05E-A848-82AF-2875DFFF64B0}"/>
          </ac:spMkLst>
        </pc:spChg>
        <pc:cxnChg chg="add mod">
          <ac:chgData name="Knauf, Bob" userId="d0e15373-41aa-4c62-bec9-c959bbff2d68" providerId="ADAL" clId="{4FBDDAB4-EDDA-4D28-B1FD-23DFF475B805}" dt="2025-07-16T11:38:22.222" v="122" actId="1076"/>
          <ac:cxnSpMkLst>
            <pc:docMk/>
            <pc:sldMk cId="1601130357" sldId="1022"/>
            <ac:cxnSpMk id="2" creationId="{2FF34647-F222-1494-EE68-2D1347F4F6E9}"/>
          </ac:cxnSpMkLst>
        </pc:cxnChg>
        <pc:cxnChg chg="mod">
          <ac:chgData name="Knauf, Bob" userId="d0e15373-41aa-4c62-bec9-c959bbff2d68" providerId="ADAL" clId="{4FBDDAB4-EDDA-4D28-B1FD-23DFF475B805}" dt="2025-07-21T18:56:38.848" v="727" actId="1076"/>
          <ac:cxnSpMkLst>
            <pc:docMk/>
            <pc:sldMk cId="1601130357" sldId="1022"/>
            <ac:cxnSpMk id="24" creationId="{955410C1-A733-401A-AC54-F29B80C56706}"/>
          </ac:cxnSpMkLst>
        </pc:cxnChg>
        <pc:cxnChg chg="mod">
          <ac:chgData name="Knauf, Bob" userId="d0e15373-41aa-4c62-bec9-c959bbff2d68" providerId="ADAL" clId="{4FBDDAB4-EDDA-4D28-B1FD-23DFF475B805}" dt="2025-07-21T18:56:42.772" v="728" actId="1076"/>
          <ac:cxnSpMkLst>
            <pc:docMk/>
            <pc:sldMk cId="1601130357" sldId="1022"/>
            <ac:cxnSpMk id="28" creationId="{8F21FE72-3E0D-4447-B88B-3D8059A1BAF5}"/>
          </ac:cxnSpMkLst>
        </pc:cxnChg>
      </pc:sldChg>
      <pc:sldChg chg="modSp mod modNotesTx">
        <pc:chgData name="Knauf, Bob" userId="d0e15373-41aa-4c62-bec9-c959bbff2d68" providerId="ADAL" clId="{4FBDDAB4-EDDA-4D28-B1FD-23DFF475B805}" dt="2025-07-23T18:56:44.681" v="774" actId="20577"/>
        <pc:sldMkLst>
          <pc:docMk/>
          <pc:sldMk cId="350639075" sldId="2561"/>
        </pc:sldMkLst>
        <pc:spChg chg="mod">
          <ac:chgData name="Knauf, Bob" userId="d0e15373-41aa-4c62-bec9-c959bbff2d68" providerId="ADAL" clId="{4FBDDAB4-EDDA-4D28-B1FD-23DFF475B805}" dt="2025-07-15T17:45:57.137" v="7" actId="1076"/>
          <ac:spMkLst>
            <pc:docMk/>
            <pc:sldMk cId="350639075" sldId="2561"/>
            <ac:spMk id="3" creationId="{A13CEA87-E512-453D-9A16-6E3E8BA15A96}"/>
          </ac:spMkLst>
        </pc:spChg>
        <pc:spChg chg="mod">
          <ac:chgData name="Knauf, Bob" userId="d0e15373-41aa-4c62-bec9-c959bbff2d68" providerId="ADAL" clId="{4FBDDAB4-EDDA-4D28-B1FD-23DFF475B805}" dt="2025-07-23T18:46:19.017" v="730" actId="2711"/>
          <ac:spMkLst>
            <pc:docMk/>
            <pc:sldMk cId="350639075" sldId="2561"/>
            <ac:spMk id="4" creationId="{180D96CA-30D0-4CB7-BCB1-E4AD80345B3D}"/>
          </ac:spMkLst>
        </pc:spChg>
      </pc:sldChg>
      <pc:sldChg chg="addSp modSp">
        <pc:chgData name="Knauf, Bob" userId="d0e15373-41aa-4c62-bec9-c959bbff2d68" providerId="ADAL" clId="{4FBDDAB4-EDDA-4D28-B1FD-23DFF475B805}" dt="2025-07-15T19:42:54.681" v="70"/>
        <pc:sldMkLst>
          <pc:docMk/>
          <pc:sldMk cId="903333560" sldId="2563"/>
        </pc:sldMkLst>
        <pc:spChg chg="add mod">
          <ac:chgData name="Knauf, Bob" userId="d0e15373-41aa-4c62-bec9-c959bbff2d68" providerId="ADAL" clId="{4FBDDAB4-EDDA-4D28-B1FD-23DFF475B805}" dt="2025-07-15T19:42:54.681" v="70"/>
          <ac:spMkLst>
            <pc:docMk/>
            <pc:sldMk cId="903333560" sldId="2563"/>
            <ac:spMk id="2" creationId="{DB70388C-6989-1965-A39E-BB9FAD3D545F}"/>
          </ac:spMkLst>
        </pc:spChg>
      </pc:sldChg>
      <pc:sldChg chg="addSp delSp modSp mod">
        <pc:chgData name="Knauf, Bob" userId="d0e15373-41aa-4c62-bec9-c959bbff2d68" providerId="ADAL" clId="{4FBDDAB4-EDDA-4D28-B1FD-23DFF475B805}" dt="2025-07-21T18:54:44.929" v="717" actId="1076"/>
        <pc:sldMkLst>
          <pc:docMk/>
          <pc:sldMk cId="3379300611" sldId="2564"/>
        </pc:sldMkLst>
        <pc:spChg chg="add mod">
          <ac:chgData name="Knauf, Bob" userId="d0e15373-41aa-4c62-bec9-c959bbff2d68" providerId="ADAL" clId="{4FBDDAB4-EDDA-4D28-B1FD-23DFF475B805}" dt="2025-07-15T19:42:52.239" v="69"/>
          <ac:spMkLst>
            <pc:docMk/>
            <pc:sldMk cId="3379300611" sldId="2564"/>
            <ac:spMk id="2" creationId="{EDAE540D-6F2A-47C1-C6D8-569F3AD09EAD}"/>
          </ac:spMkLst>
        </pc:spChg>
        <pc:spChg chg="add mod">
          <ac:chgData name="Knauf, Bob" userId="d0e15373-41aa-4c62-bec9-c959bbff2d68" providerId="ADAL" clId="{4FBDDAB4-EDDA-4D28-B1FD-23DFF475B805}" dt="2025-07-15T19:44:15.787" v="74"/>
          <ac:spMkLst>
            <pc:docMk/>
            <pc:sldMk cId="3379300611" sldId="2564"/>
            <ac:spMk id="3" creationId="{FCD54426-CC9B-0215-1116-B874B3C5E0A2}"/>
          </ac:spMkLst>
        </pc:spChg>
        <pc:spChg chg="mod">
          <ac:chgData name="Knauf, Bob" userId="d0e15373-41aa-4c62-bec9-c959bbff2d68" providerId="ADAL" clId="{4FBDDAB4-EDDA-4D28-B1FD-23DFF475B805}" dt="2025-07-21T18:53:20.143" v="711" actId="2711"/>
          <ac:spMkLst>
            <pc:docMk/>
            <pc:sldMk cId="3379300611" sldId="2564"/>
            <ac:spMk id="5" creationId="{C2E1BE43-1CD4-433C-8449-A4152A6837EF}"/>
          </ac:spMkLst>
        </pc:spChg>
        <pc:picChg chg="add mod">
          <ac:chgData name="Knauf, Bob" userId="d0e15373-41aa-4c62-bec9-c959bbff2d68" providerId="ADAL" clId="{4FBDDAB4-EDDA-4D28-B1FD-23DFF475B805}" dt="2025-07-16T13:15:45.103" v="473" actId="1076"/>
          <ac:picMkLst>
            <pc:docMk/>
            <pc:sldMk cId="3379300611" sldId="2564"/>
            <ac:picMk id="12" creationId="{0554F21B-11D8-8C23-044B-2BE3E7AB91BC}"/>
          </ac:picMkLst>
        </pc:picChg>
        <pc:cxnChg chg="mod">
          <ac:chgData name="Knauf, Bob" userId="d0e15373-41aa-4c62-bec9-c959bbff2d68" providerId="ADAL" clId="{4FBDDAB4-EDDA-4D28-B1FD-23DFF475B805}" dt="2025-07-21T18:54:42.528" v="716" actId="1076"/>
          <ac:cxnSpMkLst>
            <pc:docMk/>
            <pc:sldMk cId="3379300611" sldId="2564"/>
            <ac:cxnSpMk id="10" creationId="{79609A7C-A648-2C15-1722-DA8D7D6F873C}"/>
          </ac:cxnSpMkLst>
        </pc:cxnChg>
        <pc:cxnChg chg="mod">
          <ac:chgData name="Knauf, Bob" userId="d0e15373-41aa-4c62-bec9-c959bbff2d68" providerId="ADAL" clId="{4FBDDAB4-EDDA-4D28-B1FD-23DFF475B805}" dt="2025-07-21T18:54:44.929" v="717" actId="1076"/>
          <ac:cxnSpMkLst>
            <pc:docMk/>
            <pc:sldMk cId="3379300611" sldId="2564"/>
            <ac:cxnSpMk id="11" creationId="{FEA65F64-947C-2F0D-B1D0-28B3A779DDB1}"/>
          </ac:cxnSpMkLst>
        </pc:cxnChg>
      </pc:sldChg>
      <pc:sldChg chg="addSp delSp modSp mod">
        <pc:chgData name="Knauf, Bob" userId="d0e15373-41aa-4c62-bec9-c959bbff2d68" providerId="ADAL" clId="{4FBDDAB4-EDDA-4D28-B1FD-23DFF475B805}" dt="2025-07-21T18:49:46.195" v="693" actId="1076"/>
        <pc:sldMkLst>
          <pc:docMk/>
          <pc:sldMk cId="561303483" sldId="2565"/>
        </pc:sldMkLst>
        <pc:spChg chg="add mod">
          <ac:chgData name="Knauf, Bob" userId="d0e15373-41aa-4c62-bec9-c959bbff2d68" providerId="ADAL" clId="{4FBDDAB4-EDDA-4D28-B1FD-23DFF475B805}" dt="2025-07-15T19:42:43.454" v="68" actId="207"/>
          <ac:spMkLst>
            <pc:docMk/>
            <pc:sldMk cId="561303483" sldId="2565"/>
            <ac:spMk id="7" creationId="{5EB4B11B-DC1A-02BB-86CF-0742DA192472}"/>
          </ac:spMkLst>
        </pc:spChg>
        <pc:spChg chg="add mod">
          <ac:chgData name="Knauf, Bob" userId="d0e15373-41aa-4c62-bec9-c959bbff2d68" providerId="ADAL" clId="{4FBDDAB4-EDDA-4D28-B1FD-23DFF475B805}" dt="2025-07-15T19:44:13.209" v="73"/>
          <ac:spMkLst>
            <pc:docMk/>
            <pc:sldMk cId="561303483" sldId="2565"/>
            <ac:spMk id="8" creationId="{D8DD701E-5FA8-4592-06DB-BFDFD5DB31E5}"/>
          </ac:spMkLst>
        </pc:spChg>
        <pc:picChg chg="add mod">
          <ac:chgData name="Knauf, Bob" userId="d0e15373-41aa-4c62-bec9-c959bbff2d68" providerId="ADAL" clId="{4FBDDAB4-EDDA-4D28-B1FD-23DFF475B805}" dt="2025-07-15T19:59:02.981" v="84" actId="1076"/>
          <ac:picMkLst>
            <pc:docMk/>
            <pc:sldMk cId="561303483" sldId="2565"/>
            <ac:picMk id="12" creationId="{4D59F124-8BE3-42BE-DC02-0AFC1656BB3D}"/>
          </ac:picMkLst>
        </pc:picChg>
        <pc:cxnChg chg="add mod">
          <ac:chgData name="Knauf, Bob" userId="d0e15373-41aa-4c62-bec9-c959bbff2d68" providerId="ADAL" clId="{4FBDDAB4-EDDA-4D28-B1FD-23DFF475B805}" dt="2025-07-21T18:49:46.195" v="693" actId="1076"/>
          <ac:cxnSpMkLst>
            <pc:docMk/>
            <pc:sldMk cId="561303483" sldId="2565"/>
            <ac:cxnSpMk id="2" creationId="{6CA7B084-1E5C-346F-8C7E-2D521E124831}"/>
          </ac:cxnSpMkLst>
        </pc:cxnChg>
        <pc:cxnChg chg="add mod">
          <ac:chgData name="Knauf, Bob" userId="d0e15373-41aa-4c62-bec9-c959bbff2d68" providerId="ADAL" clId="{4FBDDAB4-EDDA-4D28-B1FD-23DFF475B805}" dt="2025-07-21T18:49:34.345" v="691" actId="571"/>
          <ac:cxnSpMkLst>
            <pc:docMk/>
            <pc:sldMk cId="561303483" sldId="2565"/>
            <ac:cxnSpMk id="3" creationId="{3F9AF1E9-9FAC-F1C2-D054-15CCC22F091E}"/>
          </ac:cxnSpMkLst>
        </pc:cxnChg>
      </pc:sldChg>
      <pc:sldChg chg="addSp delSp modSp mod">
        <pc:chgData name="Knauf, Bob" userId="d0e15373-41aa-4c62-bec9-c959bbff2d68" providerId="ADAL" clId="{4FBDDAB4-EDDA-4D28-B1FD-23DFF475B805}" dt="2025-07-21T18:49:56.178" v="696" actId="571"/>
        <pc:sldMkLst>
          <pc:docMk/>
          <pc:sldMk cId="1150723416" sldId="2566"/>
        </pc:sldMkLst>
        <pc:spChg chg="add mod">
          <ac:chgData name="Knauf, Bob" userId="d0e15373-41aa-4c62-bec9-c959bbff2d68" providerId="ADAL" clId="{4FBDDAB4-EDDA-4D28-B1FD-23DFF475B805}" dt="2025-07-15T19:42:58.379" v="71"/>
          <ac:spMkLst>
            <pc:docMk/>
            <pc:sldMk cId="1150723416" sldId="2566"/>
            <ac:spMk id="2" creationId="{5BE80ED3-19CC-598C-A6B6-C1E33234F641}"/>
          </ac:spMkLst>
        </pc:spChg>
        <pc:spChg chg="add mod">
          <ac:chgData name="Knauf, Bob" userId="d0e15373-41aa-4c62-bec9-c959bbff2d68" providerId="ADAL" clId="{4FBDDAB4-EDDA-4D28-B1FD-23DFF475B805}" dt="2025-07-15T19:44:11.729" v="72"/>
          <ac:spMkLst>
            <pc:docMk/>
            <pc:sldMk cId="1150723416" sldId="2566"/>
            <ac:spMk id="6" creationId="{CC0F773E-B4AE-3A26-7280-017F2F6085F2}"/>
          </ac:spMkLst>
        </pc:spChg>
        <pc:picChg chg="add mod">
          <ac:chgData name="Knauf, Bob" userId="d0e15373-41aa-4c62-bec9-c959bbff2d68" providerId="ADAL" clId="{4FBDDAB4-EDDA-4D28-B1FD-23DFF475B805}" dt="2025-07-15T20:00:57.101" v="92" actId="1076"/>
          <ac:picMkLst>
            <pc:docMk/>
            <pc:sldMk cId="1150723416" sldId="2566"/>
            <ac:picMk id="8" creationId="{37D63BB1-A31F-A5E2-42FC-90CFF8C3BB91}"/>
          </ac:picMkLst>
        </pc:picChg>
        <pc:cxnChg chg="add mod">
          <ac:chgData name="Knauf, Bob" userId="d0e15373-41aa-4c62-bec9-c959bbff2d68" providerId="ADAL" clId="{4FBDDAB4-EDDA-4D28-B1FD-23DFF475B805}" dt="2025-07-21T18:49:51.693" v="695" actId="1076"/>
          <ac:cxnSpMkLst>
            <pc:docMk/>
            <pc:sldMk cId="1150723416" sldId="2566"/>
            <ac:cxnSpMk id="3" creationId="{28E703D2-B41E-8CB7-91CB-95EEE647875B}"/>
          </ac:cxnSpMkLst>
        </pc:cxnChg>
        <pc:cxnChg chg="add mod">
          <ac:chgData name="Knauf, Bob" userId="d0e15373-41aa-4c62-bec9-c959bbff2d68" providerId="ADAL" clId="{4FBDDAB4-EDDA-4D28-B1FD-23DFF475B805}" dt="2025-07-21T18:49:56.178" v="696" actId="571"/>
          <ac:cxnSpMkLst>
            <pc:docMk/>
            <pc:sldMk cId="1150723416" sldId="2566"/>
            <ac:cxnSpMk id="7" creationId="{B0703870-12D7-E6C8-902C-B30C4D4C6AAD}"/>
          </ac:cxnSpMkLst>
        </pc:cxnChg>
      </pc:sldChg>
      <pc:sldChg chg="modSp mod">
        <pc:chgData name="Knauf, Bob" userId="d0e15373-41aa-4c62-bec9-c959bbff2d68" providerId="ADAL" clId="{4FBDDAB4-EDDA-4D28-B1FD-23DFF475B805}" dt="2025-07-16T12:48:47.908" v="374" actId="1076"/>
        <pc:sldMkLst>
          <pc:docMk/>
          <pc:sldMk cId="2445492979" sldId="2574"/>
        </pc:sldMkLst>
        <pc:spChg chg="mod">
          <ac:chgData name="Knauf, Bob" userId="d0e15373-41aa-4c62-bec9-c959bbff2d68" providerId="ADAL" clId="{4FBDDAB4-EDDA-4D28-B1FD-23DFF475B805}" dt="2025-07-16T12:48:47.908" v="374" actId="1076"/>
          <ac:spMkLst>
            <pc:docMk/>
            <pc:sldMk cId="2445492979" sldId="2574"/>
            <ac:spMk id="3" creationId="{02A99448-E9C6-49BE-83DE-45930C8E05D1}"/>
          </ac:spMkLst>
        </pc:spChg>
      </pc:sldChg>
      <pc:sldChg chg="addSp delSp modSp mod">
        <pc:chgData name="Knauf, Bob" userId="d0e15373-41aa-4c62-bec9-c959bbff2d68" providerId="ADAL" clId="{4FBDDAB4-EDDA-4D28-B1FD-23DFF475B805}" dt="2025-07-21T18:52:40.365" v="706" actId="2711"/>
        <pc:sldMkLst>
          <pc:docMk/>
          <pc:sldMk cId="1451599330" sldId="2576"/>
        </pc:sldMkLst>
        <pc:spChg chg="mod">
          <ac:chgData name="Knauf, Bob" userId="d0e15373-41aa-4c62-bec9-c959bbff2d68" providerId="ADAL" clId="{4FBDDAB4-EDDA-4D28-B1FD-23DFF475B805}" dt="2025-07-21T18:52:40.365" v="706" actId="2711"/>
          <ac:spMkLst>
            <pc:docMk/>
            <pc:sldMk cId="1451599330" sldId="2576"/>
            <ac:spMk id="5" creationId="{BFF607B4-EC61-452E-9BA0-0933D1810C30}"/>
          </ac:spMkLst>
        </pc:spChg>
        <pc:picChg chg="add mod">
          <ac:chgData name="Knauf, Bob" userId="d0e15373-41aa-4c62-bec9-c959bbff2d68" providerId="ADAL" clId="{4FBDDAB4-EDDA-4D28-B1FD-23DFF475B805}" dt="2025-07-16T12:51:18.690" v="406" actId="1076"/>
          <ac:picMkLst>
            <pc:docMk/>
            <pc:sldMk cId="1451599330" sldId="2576"/>
            <ac:picMk id="1026" creationId="{B374C9A3-03C8-AE5B-EE78-AC35BCC38D16}"/>
          </ac:picMkLst>
        </pc:picChg>
      </pc:sldChg>
      <pc:sldChg chg="addSp delSp modSp mod">
        <pc:chgData name="Knauf, Bob" userId="d0e15373-41aa-4c62-bec9-c959bbff2d68" providerId="ADAL" clId="{4FBDDAB4-EDDA-4D28-B1FD-23DFF475B805}" dt="2025-07-21T18:52:51.404" v="707" actId="2711"/>
        <pc:sldMkLst>
          <pc:docMk/>
          <pc:sldMk cId="2964120986" sldId="2581"/>
        </pc:sldMkLst>
        <pc:spChg chg="mod">
          <ac:chgData name="Knauf, Bob" userId="d0e15373-41aa-4c62-bec9-c959bbff2d68" providerId="ADAL" clId="{4FBDDAB4-EDDA-4D28-B1FD-23DFF475B805}" dt="2025-07-21T18:52:51.404" v="707" actId="2711"/>
          <ac:spMkLst>
            <pc:docMk/>
            <pc:sldMk cId="2964120986" sldId="2581"/>
            <ac:spMk id="5" creationId="{40CC6A28-6F2A-4CD5-9BDE-891BE8C81357}"/>
          </ac:spMkLst>
        </pc:spChg>
        <pc:picChg chg="add mod">
          <ac:chgData name="Knauf, Bob" userId="d0e15373-41aa-4c62-bec9-c959bbff2d68" providerId="ADAL" clId="{4FBDDAB4-EDDA-4D28-B1FD-23DFF475B805}" dt="2025-07-16T12:50:11.986" v="401" actId="1076"/>
          <ac:picMkLst>
            <pc:docMk/>
            <pc:sldMk cId="2964120986" sldId="2581"/>
            <ac:picMk id="8" creationId="{E2580DE3-4825-4F31-87B2-F7226FBAC71C}"/>
          </ac:picMkLst>
        </pc:picChg>
      </pc:sldChg>
      <pc:sldChg chg="addSp delSp modSp mod">
        <pc:chgData name="Knauf, Bob" userId="d0e15373-41aa-4c62-bec9-c959bbff2d68" providerId="ADAL" clId="{4FBDDAB4-EDDA-4D28-B1FD-23DFF475B805}" dt="2025-07-15T19:10:45.725" v="16" actId="732"/>
        <pc:sldMkLst>
          <pc:docMk/>
          <pc:sldMk cId="2192219680" sldId="2147469430"/>
        </pc:sldMkLst>
        <pc:picChg chg="add mod modCrop">
          <ac:chgData name="Knauf, Bob" userId="d0e15373-41aa-4c62-bec9-c959bbff2d68" providerId="ADAL" clId="{4FBDDAB4-EDDA-4D28-B1FD-23DFF475B805}" dt="2025-07-15T19:10:45.725" v="16" actId="732"/>
          <ac:picMkLst>
            <pc:docMk/>
            <pc:sldMk cId="2192219680" sldId="2147469430"/>
            <ac:picMk id="8" creationId="{33E2E539-2EC4-0B03-8DDC-3B07668D4137}"/>
          </ac:picMkLst>
        </pc:picChg>
      </pc:sldChg>
      <pc:sldChg chg="modSp mod ord modNotesTx">
        <pc:chgData name="Knauf, Bob" userId="d0e15373-41aa-4c62-bec9-c959bbff2d68" providerId="ADAL" clId="{4FBDDAB4-EDDA-4D28-B1FD-23DFF475B805}" dt="2025-07-16T11:42:38.343" v="278" actId="947"/>
        <pc:sldMkLst>
          <pc:docMk/>
          <pc:sldMk cId="2553643717" sldId="2147480393"/>
        </pc:sldMkLst>
        <pc:spChg chg="mod">
          <ac:chgData name="Knauf, Bob" userId="d0e15373-41aa-4c62-bec9-c959bbff2d68" providerId="ADAL" clId="{4FBDDAB4-EDDA-4D28-B1FD-23DFF475B805}" dt="2025-07-16T11:41:53.568" v="172" actId="947"/>
          <ac:spMkLst>
            <pc:docMk/>
            <pc:sldMk cId="2553643717" sldId="2147480393"/>
            <ac:spMk id="4" creationId="{B78A9B06-E818-1B86-04D3-ECA77975C171}"/>
          </ac:spMkLst>
        </pc:spChg>
      </pc:sldChg>
      <pc:sldChg chg="addSp delSp modSp mod">
        <pc:chgData name="Knauf, Bob" userId="d0e15373-41aa-4c62-bec9-c959bbff2d68" providerId="ADAL" clId="{4FBDDAB4-EDDA-4D28-B1FD-23DFF475B805}" dt="2025-07-21T18:43:31.934" v="687" actId="20577"/>
        <pc:sldMkLst>
          <pc:docMk/>
          <pc:sldMk cId="2386476401" sldId="2147480394"/>
        </pc:sldMkLst>
        <pc:spChg chg="mod">
          <ac:chgData name="Knauf, Bob" userId="d0e15373-41aa-4c62-bec9-c959bbff2d68" providerId="ADAL" clId="{4FBDDAB4-EDDA-4D28-B1FD-23DFF475B805}" dt="2025-07-21T18:43:31.934" v="687" actId="20577"/>
          <ac:spMkLst>
            <pc:docMk/>
            <pc:sldMk cId="2386476401" sldId="2147480394"/>
            <ac:spMk id="7" creationId="{DE26128E-2754-000A-CDBA-50C1208FC0DE}"/>
          </ac:spMkLst>
        </pc:spChg>
        <pc:picChg chg="add mod modCrop">
          <ac:chgData name="Knauf, Bob" userId="d0e15373-41aa-4c62-bec9-c959bbff2d68" providerId="ADAL" clId="{4FBDDAB4-EDDA-4D28-B1FD-23DFF475B805}" dt="2025-07-16T12:57:22.967" v="431" actId="1076"/>
          <ac:picMkLst>
            <pc:docMk/>
            <pc:sldMk cId="2386476401" sldId="2147480394"/>
            <ac:picMk id="3" creationId="{5E972CCF-FDC2-3D81-9F2B-F0A548F19D2E}"/>
          </ac:picMkLst>
        </pc:picChg>
      </pc:sldChg>
      <pc:sldChg chg="new del">
        <pc:chgData name="Knauf, Bob" userId="d0e15373-41aa-4c62-bec9-c959bbff2d68" providerId="ADAL" clId="{4FBDDAB4-EDDA-4D28-B1FD-23DFF475B805}" dt="2025-07-15T19:17:57.364" v="35" actId="47"/>
        <pc:sldMkLst>
          <pc:docMk/>
          <pc:sldMk cId="2081843397" sldId="21474803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2D5B411E-F944-D689-9FA4-36AD8A676E55}"/>
              </a:ext>
            </a:extLst>
          </p:cNvPr>
          <p:cNvSpPr>
            <a:spLocks noGrp="1"/>
          </p:cNvSpPr>
          <p:nvPr>
            <p:ph type="hdr" sz="quarter"/>
          </p:nvPr>
        </p:nvSpPr>
        <p:spPr>
          <a:xfrm>
            <a:off x="0" y="0"/>
            <a:ext cx="2982119" cy="466434"/>
          </a:xfrm>
          <a:prstGeom prst="rect">
            <a:avLst/>
          </a:prstGeom>
        </p:spPr>
        <p:txBody>
          <a:bodyPr vert="horz" lIns="92439" tIns="46219" rIns="92439" bIns="46219"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69E6F97E-2819-DBDF-E4D9-4FA82E8E58D6}"/>
              </a:ext>
            </a:extLst>
          </p:cNvPr>
          <p:cNvSpPr>
            <a:spLocks noGrp="1"/>
          </p:cNvSpPr>
          <p:nvPr>
            <p:ph type="dt" sz="quarter" idx="1"/>
          </p:nvPr>
        </p:nvSpPr>
        <p:spPr>
          <a:xfrm>
            <a:off x="3898102" y="0"/>
            <a:ext cx="2982119" cy="466434"/>
          </a:xfrm>
          <a:prstGeom prst="rect">
            <a:avLst/>
          </a:prstGeom>
        </p:spPr>
        <p:txBody>
          <a:bodyPr vert="horz" lIns="92439" tIns="46219" rIns="92439" bIns="46219" rtlCol="0"/>
          <a:lstStyle>
            <a:lvl1pPr algn="r">
              <a:defRPr sz="1200"/>
            </a:lvl1pPr>
          </a:lstStyle>
          <a:p>
            <a:fld id="{9AD11FF9-5BD6-455D-96BC-1D098AB41243}" type="datetimeFigureOut">
              <a:rPr lang="pt-BR" smtClean="0"/>
              <a:t>23/07/2025</a:t>
            </a:fld>
            <a:endParaRPr lang="pt-BR"/>
          </a:p>
        </p:txBody>
      </p:sp>
      <p:sp>
        <p:nvSpPr>
          <p:cNvPr id="4" name="Espaço Reservado para Rodapé 3">
            <a:extLst>
              <a:ext uri="{FF2B5EF4-FFF2-40B4-BE49-F238E27FC236}">
                <a16:creationId xmlns:a16="http://schemas.microsoft.com/office/drawing/2014/main" id="{757BFEBF-D172-E42D-65F1-FCAD2B12DC9F}"/>
              </a:ext>
            </a:extLst>
          </p:cNvPr>
          <p:cNvSpPr>
            <a:spLocks noGrp="1"/>
          </p:cNvSpPr>
          <p:nvPr>
            <p:ph type="ftr" sz="quarter" idx="2"/>
          </p:nvPr>
        </p:nvSpPr>
        <p:spPr>
          <a:xfrm>
            <a:off x="0" y="8829967"/>
            <a:ext cx="2982119" cy="466433"/>
          </a:xfrm>
          <a:prstGeom prst="rect">
            <a:avLst/>
          </a:prstGeom>
        </p:spPr>
        <p:txBody>
          <a:bodyPr vert="horz" lIns="92439" tIns="46219" rIns="92439" bIns="46219"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1DA10C82-4DD1-8C5A-993D-7EDDB0420954}"/>
              </a:ext>
            </a:extLst>
          </p:cNvPr>
          <p:cNvSpPr>
            <a:spLocks noGrp="1"/>
          </p:cNvSpPr>
          <p:nvPr>
            <p:ph type="sldNum" sz="quarter" idx="3"/>
          </p:nvPr>
        </p:nvSpPr>
        <p:spPr>
          <a:xfrm>
            <a:off x="3898102" y="8829967"/>
            <a:ext cx="2982119" cy="466433"/>
          </a:xfrm>
          <a:prstGeom prst="rect">
            <a:avLst/>
          </a:prstGeom>
        </p:spPr>
        <p:txBody>
          <a:bodyPr vert="horz" lIns="92439" tIns="46219" rIns="92439" bIns="46219" rtlCol="0" anchor="b"/>
          <a:lstStyle>
            <a:lvl1pPr algn="r">
              <a:defRPr sz="1200"/>
            </a:lvl1pPr>
          </a:lstStyle>
          <a:p>
            <a:fld id="{EF2C90AA-3292-4D76-B61E-44A79C1D969B}" type="slidenum">
              <a:rPr lang="pt-BR" smtClean="0"/>
              <a:t>‹#›</a:t>
            </a:fld>
            <a:endParaRPr lang="pt-BR"/>
          </a:p>
        </p:txBody>
      </p:sp>
    </p:spTree>
    <p:extLst>
      <p:ext uri="{BB962C8B-B14F-4D97-AF65-F5344CB8AC3E}">
        <p14:creationId xmlns:p14="http://schemas.microsoft.com/office/powerpoint/2010/main" val="106484738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16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39" tIns="46219" rIns="92439" bIns="46219" rtlCol="0"/>
          <a:lstStyle>
            <a:lvl1pPr algn="l">
              <a:defRPr sz="1200"/>
            </a:lvl1pPr>
          </a:lstStyle>
          <a:p>
            <a:endParaRPr lang="en-BR"/>
          </a:p>
        </p:txBody>
      </p:sp>
      <p:sp>
        <p:nvSpPr>
          <p:cNvPr id="3" name="Date Placeholder 2"/>
          <p:cNvSpPr>
            <a:spLocks noGrp="1"/>
          </p:cNvSpPr>
          <p:nvPr>
            <p:ph type="dt" idx="1"/>
          </p:nvPr>
        </p:nvSpPr>
        <p:spPr>
          <a:xfrm>
            <a:off x="3898102" y="0"/>
            <a:ext cx="2982119" cy="466434"/>
          </a:xfrm>
          <a:prstGeom prst="rect">
            <a:avLst/>
          </a:prstGeom>
        </p:spPr>
        <p:txBody>
          <a:bodyPr vert="horz" lIns="92439" tIns="46219" rIns="92439" bIns="46219" rtlCol="0"/>
          <a:lstStyle>
            <a:lvl1pPr algn="r">
              <a:defRPr sz="1200"/>
            </a:lvl1pPr>
          </a:lstStyle>
          <a:p>
            <a:fld id="{4B9CC4A7-0DE3-494B-9962-224354960836}" type="datetimeFigureOut">
              <a:rPr lang="en-BR" smtClean="0"/>
              <a:t>07/23/2025</a:t>
            </a:fld>
            <a:endParaRPr lang="en-BR"/>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39" tIns="46219" rIns="92439" bIns="46219" rtlCol="0" anchor="ctr"/>
          <a:lstStyle/>
          <a:p>
            <a:endParaRPr lang="en-BR"/>
          </a:p>
        </p:txBody>
      </p:sp>
      <p:sp>
        <p:nvSpPr>
          <p:cNvPr id="5" name="Notes Placeholder 4"/>
          <p:cNvSpPr>
            <a:spLocks noGrp="1"/>
          </p:cNvSpPr>
          <p:nvPr>
            <p:ph type="body" sz="quarter" idx="3"/>
          </p:nvPr>
        </p:nvSpPr>
        <p:spPr>
          <a:xfrm>
            <a:off x="688182" y="4473893"/>
            <a:ext cx="5505450" cy="3660457"/>
          </a:xfrm>
          <a:prstGeom prst="rect">
            <a:avLst/>
          </a:prstGeom>
        </p:spPr>
        <p:txBody>
          <a:bodyPr vert="horz" lIns="92439" tIns="46219" rIns="92439"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6" name="Footer Placeholder 5"/>
          <p:cNvSpPr>
            <a:spLocks noGrp="1"/>
          </p:cNvSpPr>
          <p:nvPr>
            <p:ph type="ftr" sz="quarter" idx="4"/>
          </p:nvPr>
        </p:nvSpPr>
        <p:spPr>
          <a:xfrm>
            <a:off x="0" y="8829967"/>
            <a:ext cx="2982119" cy="466433"/>
          </a:xfrm>
          <a:prstGeom prst="rect">
            <a:avLst/>
          </a:prstGeom>
        </p:spPr>
        <p:txBody>
          <a:bodyPr vert="horz" lIns="92439" tIns="46219" rIns="92439" bIns="46219" rtlCol="0" anchor="b"/>
          <a:lstStyle>
            <a:lvl1pPr algn="l">
              <a:defRPr sz="1200"/>
            </a:lvl1pPr>
          </a:lstStyle>
          <a:p>
            <a:endParaRPr lang="en-BR"/>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39" tIns="46219" rIns="92439" bIns="46219" rtlCol="0" anchor="b"/>
          <a:lstStyle>
            <a:lvl1pPr algn="r">
              <a:defRPr sz="1200"/>
            </a:lvl1pPr>
          </a:lstStyle>
          <a:p>
            <a:fld id="{13E153E8-63D9-C440-AEC5-58512FFEF81B}" type="slidenum">
              <a:rPr lang="en-BR" smtClean="0"/>
              <a:t>‹#›</a:t>
            </a:fld>
            <a:endParaRPr lang="en-BR"/>
          </a:p>
        </p:txBody>
      </p:sp>
    </p:spTree>
    <p:extLst>
      <p:ext uri="{BB962C8B-B14F-4D97-AF65-F5344CB8AC3E}">
        <p14:creationId xmlns:p14="http://schemas.microsoft.com/office/powerpoint/2010/main" val="12072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presentation highlights how HP Poly's innovative audio and video solutions can transform higher education. We will explore the features and benefits of these technologies that support effective teaching and learning in today's classrooms.
</a:t>
            </a:r>
          </a:p>
        </p:txBody>
      </p:sp>
      <p:sp>
        <p:nvSpPr>
          <p:cNvPr id="4" name="Slide Number Placeholder 3"/>
          <p:cNvSpPr>
            <a:spLocks noGrp="1"/>
          </p:cNvSpPr>
          <p:nvPr>
            <p:ph type="sldNum" sz="quarter" idx="5"/>
          </p:nvPr>
        </p:nvSpPr>
        <p:spPr/>
        <p:txBody>
          <a:bodyPr/>
          <a:lstStyle/>
          <a:p>
            <a:fld id="{13E153E8-63D9-C440-AEC5-58512FFEF81B}" type="slidenum">
              <a:rPr lang="en-BR" smtClean="0"/>
              <a:t>1</a:t>
            </a:fld>
            <a:endParaRPr lang="en-BR"/>
          </a:p>
        </p:txBody>
      </p:sp>
    </p:spTree>
    <p:extLst>
      <p:ext uri="{BB962C8B-B14F-4D97-AF65-F5344CB8AC3E}">
        <p14:creationId xmlns:p14="http://schemas.microsoft.com/office/powerpoint/2010/main" val="3919368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2F2A8-94E4-1EB1-1420-A7AA0C380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144D3-C253-7D64-2F74-33A9BB68D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D5251-037B-F0E0-3CAE-20FF9610FF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A6C088-F4CA-5EDA-7F6C-2763CE1EFC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0342C-EF4F-4A6E-9925-CFC3E5B0ED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651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D6A17-6379-D2CE-E756-0C0B023B6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AE12E-3ABE-3EDB-54F2-9CDD11CCB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68436-FA41-2772-469C-4AB10EEFAD30}"/>
              </a:ext>
            </a:extLst>
          </p:cNvPr>
          <p:cNvSpPr>
            <a:spLocks noGrp="1"/>
          </p:cNvSpPr>
          <p:nvPr>
            <p:ph type="body" idx="1"/>
          </p:nvPr>
        </p:nvSpPr>
        <p:spPr/>
        <p:txBody>
          <a:bodyPr/>
          <a:lstStyle/>
          <a:p>
            <a:pPr>
              <a:buNone/>
            </a:pPr>
            <a:r>
              <a:rPr lang="en-US" dirty="0"/>
              <a:t>When it comes to remote classroom connections, being heard clearly is very important.</a:t>
            </a:r>
          </a:p>
          <a:p>
            <a:pPr>
              <a:buNone/>
            </a:pPr>
            <a:endParaRPr lang="en-US" dirty="0"/>
          </a:p>
          <a:p>
            <a:pPr>
              <a:buNone/>
            </a:pPr>
            <a:r>
              <a:rPr lang="en-US" dirty="0"/>
              <a:t>Our solutions deliver exceptional vocal clarity through highly sensitive microphones, whether built into our video bars or used externally. They capture voices with incredible precision, helping remote participants feel like they’re right there in the room.</a:t>
            </a:r>
          </a:p>
          <a:p>
            <a:pPr>
              <a:buNone/>
            </a:pPr>
            <a:endParaRPr lang="en-US" dirty="0"/>
          </a:p>
          <a:p>
            <a:r>
              <a:rPr lang="en-US" dirty="0"/>
              <a:t>We’ve also engineered something truly unique: patent-protected second-order gradient microphones. These advanced mics help reduce background noise, echo, and room reflections—so voices come through clearly, even in challenging acoustic environments.</a:t>
            </a:r>
          </a:p>
          <a:p>
            <a:endParaRPr lang="en-US" dirty="0"/>
          </a:p>
        </p:txBody>
      </p:sp>
      <p:sp>
        <p:nvSpPr>
          <p:cNvPr id="4" name="Slide Number Placeholder 3">
            <a:extLst>
              <a:ext uri="{FF2B5EF4-FFF2-40B4-BE49-F238E27FC236}">
                <a16:creationId xmlns:a16="http://schemas.microsoft.com/office/drawing/2014/main" id="{C03E1627-3460-2BF4-E403-E77A4E8F75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0342C-EF4F-4A6E-9925-CFC3E5B0ED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126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9B04D-A786-EDB8-03D5-7DBD421E0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02D96-7BF8-27BA-56F2-721CA2109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4F589-0E1F-C088-AFAF-28A89B9DA1EA}"/>
              </a:ext>
            </a:extLst>
          </p:cNvPr>
          <p:cNvSpPr>
            <a:spLocks noGrp="1"/>
          </p:cNvSpPr>
          <p:nvPr>
            <p:ph type="body" idx="1"/>
          </p:nvPr>
        </p:nvSpPr>
        <p:spPr/>
        <p:txBody>
          <a:bodyPr/>
          <a:lstStyle/>
          <a:p>
            <a:pPr>
              <a:buNone/>
            </a:pPr>
            <a:r>
              <a:rPr lang="en-US" dirty="0"/>
              <a:t>Clear communication isn’t just about great microphones, it’s also about what happens after your voice is captured.</a:t>
            </a:r>
          </a:p>
          <a:p>
            <a:pPr>
              <a:buNone/>
            </a:pPr>
            <a:endParaRPr lang="en-US" dirty="0"/>
          </a:p>
          <a:p>
            <a:pPr>
              <a:buNone/>
            </a:pPr>
            <a:r>
              <a:rPr lang="en-US" dirty="0"/>
              <a:t>Poly audio technologies work behind the scenes to remove distractions for the far end and deliver a more focused, productive call experience.</a:t>
            </a:r>
          </a:p>
          <a:p>
            <a:pPr>
              <a:buNone/>
            </a:pPr>
            <a:endParaRPr lang="en-US" b="1" dirty="0"/>
          </a:p>
          <a:p>
            <a:pPr>
              <a:buNone/>
            </a:pPr>
            <a:r>
              <a:rPr lang="en-US" dirty="0"/>
              <a:t>Poly NoiseBlockA uses advanced AI and machine learning to recognize and block background noises, like keyboard typing, paper shuffling, HVAC hum, or reverberation. It was a cutting-edge technology when first introduced, and we continue to enhance it for an even better experience.  </a:t>
            </a:r>
          </a:p>
          <a:p>
            <a:pPr>
              <a:buNone/>
            </a:pPr>
            <a:endParaRPr lang="en-US" dirty="0"/>
          </a:p>
          <a:p>
            <a:pPr>
              <a:buNone/>
            </a:pPr>
            <a:r>
              <a:rPr lang="en-US" dirty="0"/>
              <a:t>Poly Acoustic Fence creates an invisible audio boundary around the meeting space that focuses on the voices within that zone. It eliminates the need to constantly mute and unmute, since hallway chatter won’t interrupt your call or cause confusion. This innovative software is unique to Poly, and you won’t find anything like it from other providers.</a:t>
            </a:r>
          </a:p>
          <a:p>
            <a:pPr>
              <a:buNone/>
            </a:pPr>
            <a:endParaRPr lang="en-US" dirty="0"/>
          </a:p>
          <a:p>
            <a:r>
              <a:rPr lang="en-US" dirty="0"/>
              <a:t>Together, these technologies help keep everyone focused on the conversation.</a:t>
            </a:r>
          </a:p>
          <a:p>
            <a:endParaRPr lang="en-US" dirty="0"/>
          </a:p>
        </p:txBody>
      </p:sp>
      <p:sp>
        <p:nvSpPr>
          <p:cNvPr id="4" name="Slide Number Placeholder 3">
            <a:extLst>
              <a:ext uri="{FF2B5EF4-FFF2-40B4-BE49-F238E27FC236}">
                <a16:creationId xmlns:a16="http://schemas.microsoft.com/office/drawing/2014/main" id="{1411B99B-908D-CC2C-9EA1-CE51A5356D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3B280-9BD3-D548-8299-B4A9B1F6A658}" type="slidenum">
              <a:rPr kumimoji="0" lang="en-US" sz="11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4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FF3E-352E-6927-719C-9974AA279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F54F4-F0CF-415C-120D-5F3E863FC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47656-B7B1-E379-C260-5594771750A8}"/>
              </a:ext>
            </a:extLst>
          </p:cNvPr>
          <p:cNvSpPr>
            <a:spLocks noGrp="1"/>
          </p:cNvSpPr>
          <p:nvPr>
            <p:ph type="body" idx="1"/>
          </p:nvPr>
        </p:nvSpPr>
        <p:spPr/>
        <p:txBody>
          <a:bodyPr/>
          <a:lstStyle/>
          <a:p>
            <a:pPr>
              <a:buNone/>
            </a:pPr>
            <a:r>
              <a:rPr lang="en-US" dirty="0"/>
              <a:t>To help bridge the gap between in-room and remote participants, we’ve developed a powerful set of AI-driven camera capabilities.</a:t>
            </a:r>
          </a:p>
          <a:p>
            <a:pPr>
              <a:buNone/>
            </a:pPr>
            <a:endParaRPr lang="en-US" dirty="0"/>
          </a:p>
          <a:p>
            <a:pPr>
              <a:buNone/>
            </a:pPr>
            <a:r>
              <a:rPr lang="en-US" dirty="0"/>
              <a:t>With Poly DirectorAI smart camera framing, the system intelligently identifies and frames participants, automatically adjusting the view as people enter, leave, or move around the room. Users can choose the framing mode that fits their meeting, creating a more natural and engaging experience for remote attendees.</a:t>
            </a:r>
          </a:p>
          <a:p>
            <a:pPr>
              <a:buNone/>
            </a:pPr>
            <a:endParaRPr lang="en-US" dirty="0"/>
          </a:p>
          <a:p>
            <a:pPr>
              <a:buNone/>
            </a:pPr>
            <a:r>
              <a:rPr lang="en-US" dirty="0"/>
              <a:t>Poly DirectorAI Perimeter enhances the experience by letting admins set the meeting room dimensions. This keeps the meeting focused only on participants inside that space, minimizing distractions from hallways or through glass walls.</a:t>
            </a:r>
          </a:p>
        </p:txBody>
      </p:sp>
      <p:sp>
        <p:nvSpPr>
          <p:cNvPr id="4" name="Slide Number Placeholder 3">
            <a:extLst>
              <a:ext uri="{FF2B5EF4-FFF2-40B4-BE49-F238E27FC236}">
                <a16:creationId xmlns:a16="http://schemas.microsoft.com/office/drawing/2014/main" id="{147C1BBB-C021-6244-4641-C10962E8F1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90927A-8063-49EC-B560-0DB27EE560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0250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8BFF5-0FEB-8EF5-BA1A-348D48146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29EDE-B3D4-AE42-062F-B9FD14166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16B58-FC88-E10C-AC56-2B6D6D9937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Poly Lens software provides collaborative experiences and business outcomes through device management and room insights. IT departments can remotely inventory, control, monitor, and troubleshoot devices while measuring success through their private cloud portal. End users have access to an app built for their personal collaborative devices, helping keep webcams and headsets updated while personalizing the experience. </a:t>
            </a:r>
          </a:p>
        </p:txBody>
      </p:sp>
      <p:sp>
        <p:nvSpPr>
          <p:cNvPr id="4" name="Slide Number Placeholder 3">
            <a:extLst>
              <a:ext uri="{FF2B5EF4-FFF2-40B4-BE49-F238E27FC236}">
                <a16:creationId xmlns:a16="http://schemas.microsoft.com/office/drawing/2014/main" id="{69B62F06-288D-E18A-FC1B-EC0E1F99B7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3B280-9BD3-D548-8299-B4A9B1F6A658}"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32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a:t>
            </a:r>
            <a:r>
              <a:rPr lang="en-US" dirty="0"/>
              <a:t> A subscription to a digital signage provider is required and not sold by HP.   </a:t>
            </a:r>
          </a:p>
        </p:txBody>
      </p:sp>
      <p:sp>
        <p:nvSpPr>
          <p:cNvPr id="4" name="Slide Number Placeholder 3"/>
          <p:cNvSpPr>
            <a:spLocks noGrp="1"/>
          </p:cNvSpPr>
          <p:nvPr>
            <p:ph type="sldNum" sz="quarter" idx="5"/>
          </p:nvPr>
        </p:nvSpPr>
        <p:spPr/>
        <p:txBody>
          <a:bodyPr/>
          <a:lstStyle/>
          <a:p>
            <a:fld id="{13E153E8-63D9-C440-AEC5-58512FFEF81B}" type="slidenum">
              <a:rPr lang="en-BR" smtClean="0"/>
              <a:t>17</a:t>
            </a:fld>
            <a:endParaRPr lang="en-BR"/>
          </a:p>
        </p:txBody>
      </p:sp>
    </p:spTree>
    <p:extLst>
      <p:ext uri="{BB962C8B-B14F-4D97-AF65-F5344CB8AC3E}">
        <p14:creationId xmlns:p14="http://schemas.microsoft.com/office/powerpoint/2010/main" val="259898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audio, HP Poly's video solutions are pivotal for modern classrooms, offering high-quality visual experiences that support learning.</a:t>
            </a:r>
          </a:p>
        </p:txBody>
      </p:sp>
      <p:sp>
        <p:nvSpPr>
          <p:cNvPr id="4" name="Slide Number Placeholder 3"/>
          <p:cNvSpPr>
            <a:spLocks noGrp="1"/>
          </p:cNvSpPr>
          <p:nvPr>
            <p:ph type="sldNum" sz="quarter" idx="5"/>
          </p:nvPr>
        </p:nvSpPr>
        <p:spPr/>
        <p:txBody>
          <a:bodyPr/>
          <a:lstStyle/>
          <a:p>
            <a:fld id="{13E153E8-63D9-C440-AEC5-58512FFEF81B}" type="slidenum">
              <a:rPr lang="en-BR" smtClean="0"/>
              <a:t>18</a:t>
            </a:fld>
            <a:endParaRPr lang="en-BR"/>
          </a:p>
        </p:txBody>
      </p:sp>
    </p:spTree>
    <p:extLst>
      <p:ext uri="{BB962C8B-B14F-4D97-AF65-F5344CB8AC3E}">
        <p14:creationId xmlns:p14="http://schemas.microsoft.com/office/powerpoint/2010/main" val="2521106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Points</a:t>
            </a:r>
          </a:p>
          <a:p>
            <a:r>
              <a:rPr lang="en-GB" dirty="0"/>
              <a:t>Voyager Bluetooth wireless headsets are ideal for the mobile or hybrid worker – make &amp; take calls anywhere, and a variety of wearing styles for any use case. </a:t>
            </a:r>
          </a:p>
          <a:p>
            <a:r>
              <a:rPr lang="en-GB" dirty="0"/>
              <a:t>Blackwire is the wired headset for the hybrid or office worker - simple &amp; easy to use</a:t>
            </a:r>
          </a:p>
          <a:p>
            <a:r>
              <a:rPr lang="en-GB" dirty="0"/>
              <a:t>Sync is the speakerphone to drive collaboration in home or office – makes conference calls easy, and some models are ultra portable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Savi, with DECT wireless technology, gives you long-range w</a:t>
            </a:r>
            <a:r>
              <a:rPr lang="en-US" dirty="0"/>
              <a:t>ireless freedom and connectivity options (deskphone, PC, mobile (from office base only)). Perfect for those organizations who want flexibility for training, call mixing, hot desking, mixture of wearing styles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EncorePro provides m</a:t>
            </a:r>
            <a:r>
              <a:rPr lang="en-GB" dirty="0"/>
              <a:t>ission critical, reliable, durable – high quality audio to ensure high customer and agent satisfaction – purpose built for the contact center.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a:p>
            <a:r>
              <a:rPr lang="en-GB" dirty="0"/>
              <a:t>And as you’d expect, awesome audio on all devices</a:t>
            </a:r>
          </a:p>
          <a:p>
            <a:endParaRPr lang="en-US" dirty="0"/>
          </a:p>
        </p:txBody>
      </p:sp>
      <p:sp>
        <p:nvSpPr>
          <p:cNvPr id="4" name="Slide Number Placeholder 3"/>
          <p:cNvSpPr>
            <a:spLocks noGrp="1"/>
          </p:cNvSpPr>
          <p:nvPr>
            <p:ph type="sldNum" sz="quarter" idx="5"/>
          </p:nvPr>
        </p:nvSpPr>
        <p:spPr/>
        <p:txBody>
          <a:bodyPr/>
          <a:lstStyle/>
          <a:p>
            <a:fld id="{524FC2DB-7B1C-4A28-A3DD-258592F6F9D2}" type="slidenum">
              <a:rPr lang="en-GB" smtClean="0"/>
              <a:t>19</a:t>
            </a:fld>
            <a:endParaRPr lang="en-GB" dirty="0"/>
          </a:p>
        </p:txBody>
      </p:sp>
    </p:spTree>
    <p:extLst>
      <p:ext uri="{BB962C8B-B14F-4D97-AF65-F5344CB8AC3E}">
        <p14:creationId xmlns:p14="http://schemas.microsoft.com/office/powerpoint/2010/main" val="1175905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0927A-8063-49EC-B560-0DB27EE560FF}" type="slidenum">
              <a:rPr lang="en-US" smtClean="0"/>
              <a:t>21</a:t>
            </a:fld>
            <a:endParaRPr lang="en-US" dirty="0"/>
          </a:p>
        </p:txBody>
      </p:sp>
    </p:spTree>
    <p:extLst>
      <p:ext uri="{BB962C8B-B14F-4D97-AF65-F5344CB8AC3E}">
        <p14:creationId xmlns:p14="http://schemas.microsoft.com/office/powerpoint/2010/main" val="809083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1200" b="1" i="0" u="none" strike="noStrike" kern="1200" cap="none" spc="0" normalizeH="0" baseline="0" noProof="0" dirty="0">
                <a:ln>
                  <a:noFill/>
                </a:ln>
                <a:solidFill>
                  <a:prstClr val="black"/>
                </a:solidFill>
                <a:effectLst/>
                <a:uLnTx/>
                <a:uFillTx/>
                <a:latin typeface="Forma DJR Micro"/>
                <a:ea typeface="+mn-ea"/>
                <a:cs typeface="+mn-cs"/>
              </a:rPr>
              <a:t>Phones for Indoor/Campus Mobility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1200" b="0" i="0" u="none" strike="noStrike" kern="1200" cap="none" spc="0" normalizeH="0" baseline="0" noProof="0" dirty="0">
                <a:ln>
                  <a:noFill/>
                </a:ln>
                <a:solidFill>
                  <a:prstClr val="black"/>
                </a:solidFill>
                <a:effectLst/>
                <a:uLnTx/>
                <a:uFillTx/>
                <a:latin typeface="Forma DJR Micro"/>
                <a:ea typeface="+mn-ea"/>
                <a:cs typeface="+mn-cs"/>
              </a:rPr>
              <a:t>Frost found that:</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tab pos="225425" algn="l"/>
              </a:tabLst>
              <a:defRPr/>
            </a:pPr>
            <a:r>
              <a:rPr kumimoji="0" lang="en-US" sz="1200" b="0" i="0" u="none" strike="noStrike" kern="1200" cap="none" spc="0" normalizeH="0" baseline="0" noProof="0" dirty="0">
                <a:ln>
                  <a:noFill/>
                </a:ln>
                <a:solidFill>
                  <a:prstClr val="black"/>
                </a:solidFill>
                <a:effectLst/>
                <a:uLnTx/>
                <a:uFillTx/>
                <a:latin typeface="Forma DJR Micro"/>
                <a:ea typeface="+mn-ea"/>
                <a:cs typeface="+mn-cs"/>
              </a:rPr>
              <a:t>One-third of organizations state DECT or VoWLAN phones are a “must have,” and another 50% would like to have them</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tab pos="225425" algn="l"/>
              </a:tabLst>
              <a:defRPr/>
            </a:pPr>
            <a:r>
              <a:rPr lang="en-US" sz="1200" dirty="0">
                <a:solidFill>
                  <a:prstClr val="black"/>
                </a:solidFill>
                <a:latin typeface="Forma DJR Micro"/>
              </a:rPr>
              <a:t>Additionally, 40% of organizations plan to equip their frontline workers with DECT or Voice over Wireless LAN phones</a:t>
            </a:r>
            <a:endParaRPr lang="en-US" sz="1000" dirty="0"/>
          </a:p>
          <a:p>
            <a:endParaRPr lang="en-US" dirty="0"/>
          </a:p>
        </p:txBody>
      </p:sp>
      <p:sp>
        <p:nvSpPr>
          <p:cNvPr id="4" name="Slide Number Placeholder 3"/>
          <p:cNvSpPr>
            <a:spLocks noGrp="1"/>
          </p:cNvSpPr>
          <p:nvPr>
            <p:ph type="sldNum" sz="quarter" idx="5"/>
          </p:nvPr>
        </p:nvSpPr>
        <p:spPr/>
        <p:txBody>
          <a:bodyPr/>
          <a:lstStyle/>
          <a:p>
            <a:fld id="{4B90927A-8063-49EC-B560-0DB27EE560FF}" type="slidenum">
              <a:rPr lang="en-US" smtClean="0"/>
              <a:t>23</a:t>
            </a:fld>
            <a:endParaRPr lang="en-US" dirty="0"/>
          </a:p>
        </p:txBody>
      </p:sp>
    </p:spTree>
    <p:extLst>
      <p:ext uri="{BB962C8B-B14F-4D97-AF65-F5344CB8AC3E}">
        <p14:creationId xmlns:p14="http://schemas.microsoft.com/office/powerpoint/2010/main" val="11923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0927A-8063-49EC-B560-0DB27EE560FF}" type="slidenum">
              <a:rPr lang="en-US" smtClean="0"/>
              <a:t>2</a:t>
            </a:fld>
            <a:endParaRPr lang="en-US" dirty="0"/>
          </a:p>
        </p:txBody>
      </p:sp>
    </p:spTree>
    <p:extLst>
      <p:ext uri="{BB962C8B-B14F-4D97-AF65-F5344CB8AC3E}">
        <p14:creationId xmlns:p14="http://schemas.microsoft.com/office/powerpoint/2010/main" val="2886659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HP Poly solutions in K-12 education requires careful planning and support to ensure a smooth transition and effective use of technology.</a:t>
            </a:r>
          </a:p>
        </p:txBody>
      </p:sp>
      <p:sp>
        <p:nvSpPr>
          <p:cNvPr id="4" name="Slide Number Placeholder 3"/>
          <p:cNvSpPr>
            <a:spLocks noGrp="1"/>
          </p:cNvSpPr>
          <p:nvPr>
            <p:ph type="sldNum" sz="quarter" idx="5"/>
          </p:nvPr>
        </p:nvSpPr>
        <p:spPr/>
        <p:txBody>
          <a:bodyPr/>
          <a:lstStyle/>
          <a:p>
            <a:fld id="{13E153E8-63D9-C440-AEC5-58512FFEF81B}" type="slidenum">
              <a:rPr lang="en-BR" smtClean="0"/>
              <a:t>24</a:t>
            </a:fld>
            <a:endParaRPr lang="en-BR"/>
          </a:p>
        </p:txBody>
      </p:sp>
    </p:spTree>
    <p:extLst>
      <p:ext uri="{BB962C8B-B14F-4D97-AF65-F5344CB8AC3E}">
        <p14:creationId xmlns:p14="http://schemas.microsoft.com/office/powerpoint/2010/main" val="2350384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In a growing competitive landscape, Universities are constantly battling for students.  Cornell and Queens Universities partnered together to offer an executive MBA program greatly expanding the candidate pool.  This is only made possible through the use of Poly audio and video solutions.</a:t>
            </a:r>
          </a:p>
        </p:txBody>
      </p:sp>
      <p:sp>
        <p:nvSpPr>
          <p:cNvPr id="4" name="Slide Number Placeholder 3"/>
          <p:cNvSpPr>
            <a:spLocks noGrp="1"/>
          </p:cNvSpPr>
          <p:nvPr>
            <p:ph type="sldNum" sz="quarter" idx="5"/>
          </p:nvPr>
        </p:nvSpPr>
        <p:spPr/>
        <p:txBody>
          <a:bodyPr/>
          <a:lstStyle/>
          <a:p>
            <a:pPr>
              <a:defRPr/>
            </a:pPr>
            <a:fld id="{45789D67-AF0F-4AFB-8F50-74EE8586AABB}" type="slidenum">
              <a:rPr lang="en-US" smtClean="0">
                <a:solidFill>
                  <a:prstClr val="black"/>
                </a:solidFill>
                <a:latin typeface="Calibri"/>
              </a:rPr>
              <a:pPr>
                <a:defRPr/>
              </a:pPr>
              <a:t>25</a:t>
            </a:fld>
            <a:endParaRPr lang="en-US" dirty="0">
              <a:solidFill>
                <a:prstClr val="black"/>
              </a:solidFill>
              <a:latin typeface="Calibri"/>
            </a:endParaRPr>
          </a:p>
        </p:txBody>
      </p:sp>
    </p:spTree>
    <p:extLst>
      <p:ext uri="{BB962C8B-B14F-4D97-AF65-F5344CB8AC3E}">
        <p14:creationId xmlns:p14="http://schemas.microsoft.com/office/powerpoint/2010/main" val="232667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 training and support for teachers and staff are critical for maximizing the effectiveness of HP Poly solutions. Professional development ensures that educators are well-equipped to utilize these technologies.</a:t>
            </a:r>
          </a:p>
        </p:txBody>
      </p:sp>
      <p:sp>
        <p:nvSpPr>
          <p:cNvPr id="4" name="Slide Number Placeholder 3"/>
          <p:cNvSpPr>
            <a:spLocks noGrp="1"/>
          </p:cNvSpPr>
          <p:nvPr>
            <p:ph type="sldNum" sz="quarter" idx="5"/>
          </p:nvPr>
        </p:nvSpPr>
        <p:spPr/>
        <p:txBody>
          <a:bodyPr/>
          <a:lstStyle/>
          <a:p>
            <a:fld id="{13E153E8-63D9-C440-AEC5-58512FFEF81B}" type="slidenum">
              <a:rPr lang="en-BR" smtClean="0"/>
              <a:t>26</a:t>
            </a:fld>
            <a:endParaRPr lang="en-BR"/>
          </a:p>
        </p:txBody>
      </p:sp>
    </p:spTree>
    <p:extLst>
      <p:ext uri="{BB962C8B-B14F-4D97-AF65-F5344CB8AC3E}">
        <p14:creationId xmlns:p14="http://schemas.microsoft.com/office/powerpoint/2010/main" val="1742436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 Poly's solutions are designed to be scalable and adaptable, making them suitable for a wide range of learning environments, from traditional classrooms to hybrid and remote settings.</a:t>
            </a:r>
          </a:p>
        </p:txBody>
      </p:sp>
      <p:sp>
        <p:nvSpPr>
          <p:cNvPr id="4" name="Slide Number Placeholder 3"/>
          <p:cNvSpPr>
            <a:spLocks noGrp="1"/>
          </p:cNvSpPr>
          <p:nvPr>
            <p:ph type="sldNum" sz="quarter" idx="5"/>
          </p:nvPr>
        </p:nvSpPr>
        <p:spPr/>
        <p:txBody>
          <a:bodyPr/>
          <a:lstStyle/>
          <a:p>
            <a:fld id="{13E153E8-63D9-C440-AEC5-58512FFEF81B}" type="slidenum">
              <a:rPr lang="en-BR" smtClean="0"/>
              <a:t>27</a:t>
            </a:fld>
            <a:endParaRPr lang="en-BR"/>
          </a:p>
        </p:txBody>
      </p:sp>
    </p:spTree>
    <p:extLst>
      <p:ext uri="{BB962C8B-B14F-4D97-AF65-F5344CB8AC3E}">
        <p14:creationId xmlns:p14="http://schemas.microsoft.com/office/powerpoint/2010/main" val="1210653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Investing in HP Poly audio and video solutions can lead to long-term improvements in educational outcomes, including higher student engagement, improved communication, and better learning experiences overall.</a:t>
            </a:r>
          </a:p>
        </p:txBody>
      </p:sp>
      <p:sp>
        <p:nvSpPr>
          <p:cNvPr id="4" name="Slide Number Placeholder 3"/>
          <p:cNvSpPr>
            <a:spLocks noGrp="1"/>
          </p:cNvSpPr>
          <p:nvPr>
            <p:ph type="sldNum" sz="quarter" idx="5"/>
          </p:nvPr>
        </p:nvSpPr>
        <p:spPr/>
        <p:txBody>
          <a:bodyPr/>
          <a:lstStyle/>
          <a:p>
            <a:fld id="{13E153E8-63D9-C440-AEC5-58512FFEF81B}" type="slidenum">
              <a:rPr lang="en-BR" smtClean="0"/>
              <a:t>28</a:t>
            </a:fld>
            <a:endParaRPr lang="en-BR"/>
          </a:p>
        </p:txBody>
      </p:sp>
    </p:spTree>
    <p:extLst>
      <p:ext uri="{BB962C8B-B14F-4D97-AF65-F5344CB8AC3E}">
        <p14:creationId xmlns:p14="http://schemas.microsoft.com/office/powerpoint/2010/main" val="274853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a:t>
            </a:fld>
            <a:endParaRPr lang="en-US" dirty="0"/>
          </a:p>
        </p:txBody>
      </p:sp>
    </p:spTree>
    <p:extLst>
      <p:ext uri="{BB962C8B-B14F-4D97-AF65-F5344CB8AC3E}">
        <p14:creationId xmlns:p14="http://schemas.microsoft.com/office/powerpoint/2010/main" val="92353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 Poly offers cutting-edge audio and video solutions designed specifically for educational environments. These tools are crafted to enhance communication, collaboration, and engagement in K-12 settings.</a:t>
            </a:r>
          </a:p>
        </p:txBody>
      </p:sp>
      <p:sp>
        <p:nvSpPr>
          <p:cNvPr id="4" name="Slide Number Placeholder 3"/>
          <p:cNvSpPr>
            <a:spLocks noGrp="1"/>
          </p:cNvSpPr>
          <p:nvPr>
            <p:ph type="sldNum" sz="quarter" idx="5"/>
          </p:nvPr>
        </p:nvSpPr>
        <p:spPr/>
        <p:txBody>
          <a:bodyPr/>
          <a:lstStyle/>
          <a:p>
            <a:fld id="{13E153E8-63D9-C440-AEC5-58512FFEF81B}" type="slidenum">
              <a:rPr lang="en-BR" smtClean="0"/>
              <a:t>4</a:t>
            </a:fld>
            <a:endParaRPr lang="en-BR"/>
          </a:p>
        </p:txBody>
      </p:sp>
    </p:spTree>
    <p:extLst>
      <p:ext uri="{BB962C8B-B14F-4D97-AF65-F5344CB8AC3E}">
        <p14:creationId xmlns:p14="http://schemas.microsoft.com/office/powerpoint/2010/main" val="40376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 Poly products are tailored to meet the unique demands of educational settings, ensuring effective audio and visual interaction.</a:t>
            </a:r>
          </a:p>
        </p:txBody>
      </p:sp>
      <p:sp>
        <p:nvSpPr>
          <p:cNvPr id="4" name="Slide Number Placeholder 3"/>
          <p:cNvSpPr>
            <a:spLocks noGrp="1"/>
          </p:cNvSpPr>
          <p:nvPr>
            <p:ph type="sldNum" sz="quarter" idx="5"/>
          </p:nvPr>
        </p:nvSpPr>
        <p:spPr/>
        <p:txBody>
          <a:bodyPr/>
          <a:lstStyle/>
          <a:p>
            <a:fld id="{13E153E8-63D9-C440-AEC5-58512FFEF81B}" type="slidenum">
              <a:rPr lang="en-BR" smtClean="0"/>
              <a:t>5</a:t>
            </a:fld>
            <a:endParaRPr lang="en-BR"/>
          </a:p>
        </p:txBody>
      </p:sp>
    </p:spTree>
    <p:extLst>
      <p:ext uri="{BB962C8B-B14F-4D97-AF65-F5344CB8AC3E}">
        <p14:creationId xmlns:p14="http://schemas.microsoft.com/office/powerpoint/2010/main" val="349889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Integrating audio and video solutions in education can significantly enhance the learning experience. Benefits include improved student engagement, better communication, and the ability to conduct interactive lessons.</a:t>
            </a:r>
          </a:p>
        </p:txBody>
      </p:sp>
      <p:sp>
        <p:nvSpPr>
          <p:cNvPr id="4" name="Slide Number Placeholder 3"/>
          <p:cNvSpPr>
            <a:spLocks noGrp="1"/>
          </p:cNvSpPr>
          <p:nvPr>
            <p:ph type="sldNum" sz="quarter" idx="5"/>
          </p:nvPr>
        </p:nvSpPr>
        <p:spPr/>
        <p:txBody>
          <a:bodyPr/>
          <a:lstStyle/>
          <a:p>
            <a:fld id="{13E153E8-63D9-C440-AEC5-58512FFEF81B}" type="slidenum">
              <a:rPr lang="en-BR" smtClean="0"/>
              <a:t>6</a:t>
            </a:fld>
            <a:endParaRPr lang="en-BR"/>
          </a:p>
        </p:txBody>
      </p:sp>
    </p:spTree>
    <p:extLst>
      <p:ext uri="{BB962C8B-B14F-4D97-AF65-F5344CB8AC3E}">
        <p14:creationId xmlns:p14="http://schemas.microsoft.com/office/powerpoint/2010/main" val="185627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 is dedicated to advancing educational technology, providing schools with innovative tools that foster collaboration and inclusivity in the classroom. Their commitment ensures that educational institutions have access to the latest advancements.</a:t>
            </a:r>
          </a:p>
        </p:txBody>
      </p:sp>
      <p:sp>
        <p:nvSpPr>
          <p:cNvPr id="4" name="Slide Number Placeholder 3"/>
          <p:cNvSpPr>
            <a:spLocks noGrp="1"/>
          </p:cNvSpPr>
          <p:nvPr>
            <p:ph type="sldNum" sz="quarter" idx="5"/>
          </p:nvPr>
        </p:nvSpPr>
        <p:spPr/>
        <p:txBody>
          <a:bodyPr/>
          <a:lstStyle/>
          <a:p>
            <a:fld id="{13E153E8-63D9-C440-AEC5-58512FFEF81B}" type="slidenum">
              <a:rPr lang="en-BR" smtClean="0"/>
              <a:t>7</a:t>
            </a:fld>
            <a:endParaRPr lang="en-BR"/>
          </a:p>
        </p:txBody>
      </p:sp>
    </p:spTree>
    <p:extLst>
      <p:ext uri="{BB962C8B-B14F-4D97-AF65-F5344CB8AC3E}">
        <p14:creationId xmlns:p14="http://schemas.microsoft.com/office/powerpoint/2010/main" val="424090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perfect example of a school that has embraced Poly solutions in their existing ecosystem is Chapman University.</a:t>
            </a:r>
          </a:p>
          <a:p>
            <a:r>
              <a:rPr lang="en-US" dirty="0"/>
              <a:t>They use multiple cloud services from Zoom, Office 365 and others.</a:t>
            </a:r>
          </a:p>
          <a:p>
            <a:r>
              <a:rPr lang="en-US" dirty="0"/>
              <a:t>Poly works alongside or fully-integrated into these.</a:t>
            </a:r>
          </a:p>
        </p:txBody>
      </p:sp>
      <p:sp>
        <p:nvSpPr>
          <p:cNvPr id="4" name="Slide Number Placeholder 3"/>
          <p:cNvSpPr>
            <a:spLocks noGrp="1"/>
          </p:cNvSpPr>
          <p:nvPr>
            <p:ph type="sldNum" sz="quarter" idx="10"/>
          </p:nvPr>
        </p:nvSpPr>
        <p:spPr/>
        <p:txBody>
          <a:bodyPr/>
          <a:lstStyle/>
          <a:p>
            <a:fld id="{567B6F56-350B-4E5B-A84B-F03C933C9AF6}" type="slidenum">
              <a:rPr lang="en-US" smtClean="0"/>
              <a:pPr/>
              <a:t>8</a:t>
            </a:fld>
            <a:endParaRPr lang="en-US" dirty="0"/>
          </a:p>
        </p:txBody>
      </p:sp>
    </p:spTree>
    <p:extLst>
      <p:ext uri="{BB962C8B-B14F-4D97-AF65-F5344CB8AC3E}">
        <p14:creationId xmlns:p14="http://schemas.microsoft.com/office/powerpoint/2010/main" val="100185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B7F03-5EF5-1453-3C40-100C4872A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744A5-365F-86C7-02C2-257E7D6B7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A2E2D-9DE7-9EDC-F2E1-82FA80B5DDB4}"/>
              </a:ext>
            </a:extLst>
          </p:cNvPr>
          <p:cNvSpPr>
            <a:spLocks noGrp="1"/>
          </p:cNvSpPr>
          <p:nvPr>
            <p:ph type="body" idx="1"/>
          </p:nvPr>
        </p:nvSpPr>
        <p:spPr/>
        <p:txBody>
          <a:bodyPr/>
          <a:lstStyle/>
          <a:p>
            <a:pPr>
              <a:buNone/>
            </a:pPr>
            <a:r>
              <a:rPr lang="en-US" dirty="0"/>
              <a:t>Now let’s dive into the HP | </a:t>
            </a:r>
            <a:r>
              <a:rPr lang="en-US"/>
              <a:t>Poly classroom and meeting space </a:t>
            </a:r>
            <a:r>
              <a:rPr lang="en-US" dirty="0"/>
              <a:t>solutions.</a:t>
            </a:r>
          </a:p>
          <a:p>
            <a:pPr>
              <a:buNone/>
            </a:pPr>
            <a:endParaRPr lang="en-US" dirty="0"/>
          </a:p>
          <a:p>
            <a:r>
              <a:rPr lang="en-US" dirty="0"/>
              <a:t>As a leader in audio and video innovation, our focus is on delivering seamless collaboration experiences built for today’s hybrid teams.</a:t>
            </a:r>
          </a:p>
          <a:p>
            <a:endParaRPr lang="en-US" dirty="0"/>
          </a:p>
        </p:txBody>
      </p:sp>
      <p:sp>
        <p:nvSpPr>
          <p:cNvPr id="4" name="Slide Number Placeholder 3">
            <a:extLst>
              <a:ext uri="{FF2B5EF4-FFF2-40B4-BE49-F238E27FC236}">
                <a16:creationId xmlns:a16="http://schemas.microsoft.com/office/drawing/2014/main" id="{6FD6587C-0E25-5956-78EB-B8E5691ACC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0342C-EF4F-4A6E-9925-CFC3E5B0ED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2447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 Full Ble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334163-28FB-B2A3-FD21-5175C37037C9}"/>
              </a:ext>
            </a:extLst>
          </p:cNvPr>
          <p:cNvSpPr>
            <a:spLocks noGrp="1"/>
          </p:cNvSpPr>
          <p:nvPr>
            <p:ph type="pic" sz="quarter" idx="10" hasCustomPrompt="1"/>
          </p:nvPr>
        </p:nvSpPr>
        <p:spPr>
          <a:xfrm>
            <a:off x="0" y="0"/>
            <a:ext cx="12192000" cy="6858000"/>
          </a:xfrm>
          <a:solidFill>
            <a:schemeClr val="accent2"/>
          </a:solidFill>
        </p:spPr>
        <p:txBody>
          <a:bodyPr anchor="ctr"/>
          <a:lstStyle>
            <a:lvl1pPr algn="ctr">
              <a:defRPr/>
            </a:lvl1pPr>
          </a:lstStyle>
          <a:p>
            <a:r>
              <a:rPr lang="en-GB" dirty="0"/>
              <a:t>CLICK TO INSERT PICTURE</a:t>
            </a:r>
          </a:p>
        </p:txBody>
      </p:sp>
      <p:pic>
        <p:nvPicPr>
          <p:cNvPr id="2" name="Picture 1" descr="A blue circle with white letters on it&#10;&#10;AI-generated content may be incorrect.">
            <a:extLst>
              <a:ext uri="{FF2B5EF4-FFF2-40B4-BE49-F238E27FC236}">
                <a16:creationId xmlns:a16="http://schemas.microsoft.com/office/drawing/2014/main" id="{BE5C70BA-F3C9-5E73-B1AD-70D337A39A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63060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857F96C3-CCC4-983E-E8FB-195148CDCF39}"/>
              </a:ext>
            </a:extLst>
          </p:cNvPr>
          <p:cNvSpPr/>
          <p:nvPr userDrawn="1"/>
        </p:nvSpPr>
        <p:spPr bwMode="ltGray">
          <a:xfrm>
            <a:off x="7005484" y="1"/>
            <a:ext cx="4165600" cy="1782400"/>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Forma DJR Display" pitchFamily="2" charset="77"/>
            </a:endParaRPr>
          </a:p>
        </p:txBody>
      </p:sp>
      <p:pic>
        <p:nvPicPr>
          <p:cNvPr id="3" name="Picture 2" descr="A blue circle with white letters on it&#10;&#10;AI-generated content may be incorrect.">
            <a:extLst>
              <a:ext uri="{FF2B5EF4-FFF2-40B4-BE49-F238E27FC236}">
                <a16:creationId xmlns:a16="http://schemas.microsoft.com/office/drawing/2014/main" id="{A977C2CE-959D-71AE-9082-BF92559928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4" name="TextBox 3">
            <a:extLst>
              <a:ext uri="{FF2B5EF4-FFF2-40B4-BE49-F238E27FC236}">
                <a16:creationId xmlns:a16="http://schemas.microsoft.com/office/drawing/2014/main" id="{17BA2DC5-E1F1-9766-6AA2-CDBCEEDED916}"/>
              </a:ext>
            </a:extLst>
          </p:cNvPr>
          <p:cNvSpPr txBox="1"/>
          <p:nvPr userDrawn="1"/>
        </p:nvSpPr>
        <p:spPr>
          <a:xfrm>
            <a:off x="339211" y="6449528"/>
            <a:ext cx="2684207" cy="169277"/>
          </a:xfrm>
          <a:prstGeom prst="rect">
            <a:avLst/>
          </a:prstGeom>
          <a:noFill/>
        </p:spPr>
        <p:txBody>
          <a:bodyPr wrap="square" lIns="0" tIns="0" rIns="0" bIns="0" rtlCol="0">
            <a:spAutoFit/>
          </a:bodyPr>
          <a:lstStyle/>
          <a:p>
            <a:r>
              <a:rPr lang="en-CA" sz="1100" dirty="0"/>
              <a:t>HP Confidential</a:t>
            </a:r>
          </a:p>
        </p:txBody>
      </p:sp>
    </p:spTree>
    <p:extLst>
      <p:ext uri="{BB962C8B-B14F-4D97-AF65-F5344CB8AC3E}">
        <p14:creationId xmlns:p14="http://schemas.microsoft.com/office/powerpoint/2010/main" val="50132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6"/>
        <p:cNvGrpSpPr/>
        <p:nvPr/>
      </p:nvGrpSpPr>
      <p:grpSpPr>
        <a:xfrm>
          <a:off x="0" y="0"/>
          <a:ext cx="0" cy="0"/>
          <a:chOff x="0" y="0"/>
          <a:chExt cx="0" cy="0"/>
        </a:xfrm>
      </p:grpSpPr>
      <p:pic>
        <p:nvPicPr>
          <p:cNvPr id="3" name="Picture 2" descr="A blue circle with white letters on it&#10;&#10;AI-generated content may be incorrect.">
            <a:extLst>
              <a:ext uri="{FF2B5EF4-FFF2-40B4-BE49-F238E27FC236}">
                <a16:creationId xmlns:a16="http://schemas.microsoft.com/office/drawing/2014/main" id="{03A47BB1-EFCA-4DB7-8BFE-737626E114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84148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reserve="1">
  <p:cSld name="2_Thank You">
    <p:spTree>
      <p:nvGrpSpPr>
        <p:cNvPr id="1" name="Shape 316"/>
        <p:cNvGrpSpPr/>
        <p:nvPr/>
      </p:nvGrpSpPr>
      <p:grpSpPr>
        <a:xfrm>
          <a:off x="0" y="0"/>
          <a:ext cx="0" cy="0"/>
          <a:chOff x="0" y="0"/>
          <a:chExt cx="0" cy="0"/>
        </a:xfrm>
      </p:grpSpPr>
      <p:sp>
        <p:nvSpPr>
          <p:cNvPr id="317" name="Google Shape;317;p87"/>
          <p:cNvSpPr txBox="1">
            <a:spLocks noGrp="1"/>
          </p:cNvSpPr>
          <p:nvPr>
            <p:ph type="body" idx="1" hasCustomPrompt="1"/>
          </p:nvPr>
        </p:nvSpPr>
        <p:spPr>
          <a:xfrm>
            <a:off x="95500" y="142997"/>
            <a:ext cx="6402479" cy="17145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0000"/>
              <a:buNone/>
              <a:defRPr sz="10000" b="0" i="0" baseline="0">
                <a:solidFill>
                  <a:srgbClr val="FF5050"/>
                </a:solidFill>
                <a:latin typeface="Forma DJR Display" pitchFamily="2" charset="77"/>
                <a:ea typeface="Forma DJR Display" pitchFamily="2" charset="77"/>
                <a:cs typeface="Arial"/>
                <a:sym typeface="Arial"/>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a:t>Orange </a:t>
            </a:r>
          </a:p>
          <a:p>
            <a:r>
              <a:rPr lang="en-US"/>
              <a:t>Bloom</a:t>
            </a:r>
            <a:endParaRPr/>
          </a:p>
        </p:txBody>
      </p:sp>
      <p:pic>
        <p:nvPicPr>
          <p:cNvPr id="2" name="Picture 1" descr="A blue circle with white letters on it&#10;&#10;AI-generated content may be incorrect.">
            <a:extLst>
              <a:ext uri="{FF2B5EF4-FFF2-40B4-BE49-F238E27FC236}">
                <a16:creationId xmlns:a16="http://schemas.microsoft.com/office/drawing/2014/main" id="{67F5AC1C-AB8E-FF31-554C-3AC5ED14B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31697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pic>
        <p:nvPicPr>
          <p:cNvPr id="13" name="Picture 12" descr="A blue and white stripes on a black background&#10;&#10;AI-generated content may be incorrect.">
            <a:extLst>
              <a:ext uri="{FF2B5EF4-FFF2-40B4-BE49-F238E27FC236}">
                <a16:creationId xmlns:a16="http://schemas.microsoft.com/office/drawing/2014/main" id="{15506D00-884A-A33E-2306-92123A458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3758" y="0"/>
            <a:ext cx="4128242" cy="6848696"/>
          </a:xfrm>
          <a:prstGeom prst="rect">
            <a:avLst/>
          </a:prstGeom>
        </p:spPr>
      </p:pic>
      <p:sp>
        <p:nvSpPr>
          <p:cNvPr id="17" name="Title 16">
            <a:extLst>
              <a:ext uri="{FF2B5EF4-FFF2-40B4-BE49-F238E27FC236}">
                <a16:creationId xmlns:a16="http://schemas.microsoft.com/office/drawing/2014/main" id="{21BE5B4A-7B80-F7C0-3D4F-91947FABF1AE}"/>
              </a:ext>
            </a:extLst>
          </p:cNvPr>
          <p:cNvSpPr>
            <a:spLocks noGrp="1"/>
          </p:cNvSpPr>
          <p:nvPr>
            <p:ph type="title" hasCustomPrompt="1"/>
          </p:nvPr>
        </p:nvSpPr>
        <p:spPr>
          <a:xfrm>
            <a:off x="201133" y="560420"/>
            <a:ext cx="6720367" cy="2201830"/>
          </a:xfrm>
          <a:prstGeom prst="rect">
            <a:avLst/>
          </a:prstGeom>
        </p:spPr>
        <p:txBody>
          <a:bodyPr lIns="0" tIns="0" rIns="0" bIns="0"/>
          <a:lstStyle>
            <a:lvl1pPr>
              <a:defRPr sz="9000" b="0" i="0">
                <a:latin typeface="+mj-lt"/>
              </a:defRPr>
            </a:lvl1pPr>
          </a:lstStyle>
          <a:p>
            <a:r>
              <a:rPr lang="en-US"/>
              <a:t>Agenda</a:t>
            </a:r>
            <a:endParaRPr lang="en-BR"/>
          </a:p>
        </p:txBody>
      </p:sp>
      <p:sp>
        <p:nvSpPr>
          <p:cNvPr id="18" name="Text Placeholder 32">
            <a:extLst>
              <a:ext uri="{FF2B5EF4-FFF2-40B4-BE49-F238E27FC236}">
                <a16:creationId xmlns:a16="http://schemas.microsoft.com/office/drawing/2014/main" id="{6AF5E000-94E4-DFC0-2BCD-6BB0736506C5}"/>
              </a:ext>
            </a:extLst>
          </p:cNvPr>
          <p:cNvSpPr>
            <a:spLocks noGrp="1"/>
          </p:cNvSpPr>
          <p:nvPr>
            <p:ph type="body" sz="quarter" idx="12" hasCustomPrompt="1"/>
          </p:nvPr>
        </p:nvSpPr>
        <p:spPr>
          <a:xfrm>
            <a:off x="114300" y="3285875"/>
            <a:ext cx="714755" cy="2831224"/>
          </a:xfrm>
          <a:prstGeom prst="rect">
            <a:avLst/>
          </a:prstGeom>
        </p:spPr>
        <p:txBody>
          <a:bodyPr lIns="0" tIns="0" rIns="0" bIns="0">
            <a:noAutofit/>
          </a:bodyPr>
          <a:lstStyle>
            <a:lvl1pPr marL="0" indent="0" algn="r">
              <a:spcBef>
                <a:spcPts val="0"/>
              </a:spcBef>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19" name="Text Placeholder 32">
            <a:extLst>
              <a:ext uri="{FF2B5EF4-FFF2-40B4-BE49-F238E27FC236}">
                <a16:creationId xmlns:a16="http://schemas.microsoft.com/office/drawing/2014/main" id="{03217E14-3AB1-4F85-70A6-A197146D65A4}"/>
              </a:ext>
            </a:extLst>
          </p:cNvPr>
          <p:cNvSpPr>
            <a:spLocks noGrp="1"/>
          </p:cNvSpPr>
          <p:nvPr>
            <p:ph type="body" sz="quarter" idx="13" hasCustomPrompt="1"/>
          </p:nvPr>
        </p:nvSpPr>
        <p:spPr>
          <a:xfrm>
            <a:off x="1019459" y="3238500"/>
            <a:ext cx="5902041" cy="2831224"/>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BR"/>
          </a:p>
        </p:txBody>
      </p:sp>
      <p:pic>
        <p:nvPicPr>
          <p:cNvPr id="4" name="Picture 3" descr="A blue circle with white letters on it&#10;&#10;AI-generated content may be incorrect.">
            <a:extLst>
              <a:ext uri="{FF2B5EF4-FFF2-40B4-BE49-F238E27FC236}">
                <a16:creationId xmlns:a16="http://schemas.microsoft.com/office/drawing/2014/main" id="{F6ACFAA6-025D-E6ED-E5E8-7BA02643BE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87944990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Subtitle + 1 Text + Large Photo Lef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6291056" y="1120779"/>
            <a:ext cx="5075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6288192" y="2384427"/>
            <a:ext cx="4697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 name="Title 2">
            <a:extLst>
              <a:ext uri="{FF2B5EF4-FFF2-40B4-BE49-F238E27FC236}">
                <a16:creationId xmlns:a16="http://schemas.microsoft.com/office/drawing/2014/main" id="{8B656C97-A0F1-B751-4B74-514B0B95D294}"/>
              </a:ext>
            </a:extLst>
          </p:cNvPr>
          <p:cNvSpPr>
            <a:spLocks noGrp="1"/>
          </p:cNvSpPr>
          <p:nvPr>
            <p:ph type="title" hasCustomPrompt="1"/>
          </p:nvPr>
        </p:nvSpPr>
        <p:spPr>
          <a:xfrm>
            <a:off x="6288830" y="641350"/>
            <a:ext cx="5080000" cy="390359"/>
          </a:xfrm>
          <a:prstGeom prst="rect">
            <a:avLst/>
          </a:prstGeom>
        </p:spPr>
        <p:txBody>
          <a:bodyPr/>
          <a:lstStyle>
            <a:lvl1pPr>
              <a:defRPr sz="4000"/>
            </a:lvl1pPr>
          </a:lstStyle>
          <a:p>
            <a:r>
              <a:rPr lang="en-US"/>
              <a:t>Title Here Lorem Ipsum</a:t>
            </a:r>
            <a:endParaRPr lang="en-BR"/>
          </a:p>
        </p:txBody>
      </p:sp>
      <p:sp>
        <p:nvSpPr>
          <p:cNvPr id="4" name="CaixaDeTexto 10">
            <a:extLst>
              <a:ext uri="{FF2B5EF4-FFF2-40B4-BE49-F238E27FC236}">
                <a16:creationId xmlns:a16="http://schemas.microsoft.com/office/drawing/2014/main" id="{B7182577-89F3-082C-D42D-A96D5BBD43FA}"/>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7" name="Picture 6" descr="A blue circle with white letters on it&#10;&#10;AI-generated content may be incorrect.">
            <a:extLst>
              <a:ext uri="{FF2B5EF4-FFF2-40B4-BE49-F238E27FC236}">
                <a16:creationId xmlns:a16="http://schemas.microsoft.com/office/drawing/2014/main" id="{085440B0-DC91-B69A-7988-FD5EDEA6E4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2" name="Picture Placeholder 7">
            <a:extLst>
              <a:ext uri="{FF2B5EF4-FFF2-40B4-BE49-F238E27FC236}">
                <a16:creationId xmlns:a16="http://schemas.microsoft.com/office/drawing/2014/main" id="{9EB19708-78BE-D7E4-8165-088539954A46}"/>
              </a:ext>
            </a:extLst>
          </p:cNvPr>
          <p:cNvSpPr>
            <a:spLocks noGrp="1"/>
          </p:cNvSpPr>
          <p:nvPr>
            <p:ph type="pic" sz="quarter" idx="10" hasCustomPrompt="1"/>
          </p:nvPr>
        </p:nvSpPr>
        <p:spPr>
          <a:xfrm>
            <a:off x="-2822027" y="0"/>
            <a:ext cx="9167622" cy="6869062"/>
          </a:xfrm>
          <a:prstGeom prst="parallelogram">
            <a:avLst>
              <a:gd name="adj" fmla="val 36709"/>
            </a:avLst>
          </a:prstGeom>
          <a:solidFill>
            <a:schemeClr val="accent2"/>
          </a:solidFill>
        </p:spPr>
        <p:txBody>
          <a:bodyPr anchor="ctr"/>
          <a:lstStyle>
            <a:lvl1pPr algn="ctr">
              <a:defRPr b="0" i="0">
                <a:latin typeface="Forma DJR Display" pitchFamily="2" charset="77"/>
              </a:defRPr>
            </a:lvl1pPr>
          </a:lstStyle>
          <a:p>
            <a:r>
              <a:rPr lang="en-GB" dirty="0"/>
              <a:t>CLICK TO INSERT PICTURE</a:t>
            </a:r>
          </a:p>
        </p:txBody>
      </p:sp>
    </p:spTree>
    <p:extLst>
      <p:ext uri="{BB962C8B-B14F-4D97-AF65-F5344CB8AC3E}">
        <p14:creationId xmlns:p14="http://schemas.microsoft.com/office/powerpoint/2010/main" val="4089672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 Photos + Captions (Opt 2)">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499" y="1524000"/>
            <a:ext cx="3685639"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9" y="5458846"/>
            <a:ext cx="2660401"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6" name="Espaço Reservado para Imagem 2">
            <a:extLst>
              <a:ext uri="{FF2B5EF4-FFF2-40B4-BE49-F238E27FC236}">
                <a16:creationId xmlns:a16="http://schemas.microsoft.com/office/drawing/2014/main" id="{81745D2C-E5FA-599A-730E-9C57C95D45B3}"/>
              </a:ext>
            </a:extLst>
          </p:cNvPr>
          <p:cNvSpPr>
            <a:spLocks noGrp="1"/>
          </p:cNvSpPr>
          <p:nvPr>
            <p:ph type="pic" sz="quarter" idx="18" hasCustomPrompt="1"/>
          </p:nvPr>
        </p:nvSpPr>
        <p:spPr>
          <a:xfrm>
            <a:off x="8325098" y="1524000"/>
            <a:ext cx="3683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7" name="Espaço Reservado para Imagem 2">
            <a:extLst>
              <a:ext uri="{FF2B5EF4-FFF2-40B4-BE49-F238E27FC236}">
                <a16:creationId xmlns:a16="http://schemas.microsoft.com/office/drawing/2014/main" id="{2BC99517-107C-A37F-05FF-C3A4C1DA5F65}"/>
              </a:ext>
            </a:extLst>
          </p:cNvPr>
          <p:cNvSpPr>
            <a:spLocks noGrp="1"/>
          </p:cNvSpPr>
          <p:nvPr>
            <p:ph type="pic" sz="quarter" idx="19" hasCustomPrompt="1"/>
          </p:nvPr>
        </p:nvSpPr>
        <p:spPr>
          <a:xfrm>
            <a:off x="4251861" y="1524000"/>
            <a:ext cx="3685639"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8" name="Espaço Reservado para Texto 5">
            <a:extLst>
              <a:ext uri="{FF2B5EF4-FFF2-40B4-BE49-F238E27FC236}">
                <a16:creationId xmlns:a16="http://schemas.microsoft.com/office/drawing/2014/main" id="{2348CDA0-857D-33BF-7CD2-7F620B409106}"/>
              </a:ext>
            </a:extLst>
          </p:cNvPr>
          <p:cNvSpPr>
            <a:spLocks noGrp="1"/>
          </p:cNvSpPr>
          <p:nvPr>
            <p:ph type="body" sz="quarter" idx="20" hasCustomPrompt="1"/>
          </p:nvPr>
        </p:nvSpPr>
        <p:spPr>
          <a:xfrm>
            <a:off x="4270337" y="5458846"/>
            <a:ext cx="2651163"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9" name="Espaço Reservado para Texto 5">
            <a:extLst>
              <a:ext uri="{FF2B5EF4-FFF2-40B4-BE49-F238E27FC236}">
                <a16:creationId xmlns:a16="http://schemas.microsoft.com/office/drawing/2014/main" id="{EC60650F-81BC-2FFF-01AF-CC5BA3749FA1}"/>
              </a:ext>
            </a:extLst>
          </p:cNvPr>
          <p:cNvSpPr>
            <a:spLocks noGrp="1"/>
          </p:cNvSpPr>
          <p:nvPr>
            <p:ph type="body" sz="quarter" idx="21" hasCustomPrompt="1"/>
          </p:nvPr>
        </p:nvSpPr>
        <p:spPr>
          <a:xfrm>
            <a:off x="8331697" y="5458846"/>
            <a:ext cx="2653803"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4" name="Picture 3" descr="A blue circle with white letters on it&#10;&#10;AI-generated content may be incorrect.">
            <a:extLst>
              <a:ext uri="{FF2B5EF4-FFF2-40B4-BE49-F238E27FC236}">
                <a16:creationId xmlns:a16="http://schemas.microsoft.com/office/drawing/2014/main" id="{D6117C07-C808-E566-78A1-0788E77B8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2" name="Espaço Reservado para Texto 3">
            <a:extLst>
              <a:ext uri="{FF2B5EF4-FFF2-40B4-BE49-F238E27FC236}">
                <a16:creationId xmlns:a16="http://schemas.microsoft.com/office/drawing/2014/main" id="{20E09ACF-73F8-1B8B-90CB-34B56D1126A2}"/>
              </a:ext>
            </a:extLst>
          </p:cNvPr>
          <p:cNvSpPr>
            <a:spLocks noGrp="1"/>
          </p:cNvSpPr>
          <p:nvPr>
            <p:ph type="body" sz="quarter" idx="16" hasCustomPrompt="1"/>
          </p:nvPr>
        </p:nvSpPr>
        <p:spPr>
          <a:xfrm>
            <a:off x="192790" y="921823"/>
            <a:ext cx="3683348" cy="477331"/>
          </a:xfrm>
          <a:prstGeom prst="rect">
            <a:avLst/>
          </a:prstGeom>
        </p:spPr>
        <p:txBody>
          <a:bodyPr>
            <a:noAutofit/>
          </a:bodyPr>
          <a:lstStyle>
            <a:lvl1pPr marL="0" indent="0">
              <a:lnSpc>
                <a:spcPct val="90000"/>
              </a:lnSpc>
              <a:buNone/>
              <a:defRPr sz="2400" baseline="0">
                <a:latin typeface="Forma DJR Micro" pitchFamily="2" charset="77"/>
              </a:defRPr>
            </a:lvl1pPr>
          </a:lstStyle>
          <a:p>
            <a:r>
              <a:rPr lang="en-BR"/>
              <a:t>Title One or Two Lines</a:t>
            </a:r>
          </a:p>
        </p:txBody>
      </p:sp>
      <p:sp>
        <p:nvSpPr>
          <p:cNvPr id="5" name="Espaço Reservado para Texto 3">
            <a:extLst>
              <a:ext uri="{FF2B5EF4-FFF2-40B4-BE49-F238E27FC236}">
                <a16:creationId xmlns:a16="http://schemas.microsoft.com/office/drawing/2014/main" id="{78864BB5-6575-7542-3A9E-F32F316D41F2}"/>
              </a:ext>
            </a:extLst>
          </p:cNvPr>
          <p:cNvSpPr>
            <a:spLocks noGrp="1"/>
          </p:cNvSpPr>
          <p:nvPr>
            <p:ph type="body" sz="quarter" idx="22" hasCustomPrompt="1"/>
          </p:nvPr>
        </p:nvSpPr>
        <p:spPr>
          <a:xfrm>
            <a:off x="4251861" y="921823"/>
            <a:ext cx="3683348" cy="477331"/>
          </a:xfrm>
          <a:prstGeom prst="rect">
            <a:avLst/>
          </a:prstGeom>
        </p:spPr>
        <p:txBody>
          <a:bodyPr>
            <a:noAutofit/>
          </a:bodyPr>
          <a:lstStyle>
            <a:lvl1pPr marL="0" indent="0">
              <a:lnSpc>
                <a:spcPct val="90000"/>
              </a:lnSpc>
              <a:buNone/>
              <a:defRPr sz="2400" baseline="0">
                <a:latin typeface="Forma DJR Micro" pitchFamily="2" charset="77"/>
              </a:defRPr>
            </a:lvl1pPr>
          </a:lstStyle>
          <a:p>
            <a:r>
              <a:rPr lang="en-BR"/>
              <a:t>Title One or Two Lines</a:t>
            </a:r>
          </a:p>
        </p:txBody>
      </p:sp>
      <p:sp>
        <p:nvSpPr>
          <p:cNvPr id="11" name="Espaço Reservado para Texto 3">
            <a:extLst>
              <a:ext uri="{FF2B5EF4-FFF2-40B4-BE49-F238E27FC236}">
                <a16:creationId xmlns:a16="http://schemas.microsoft.com/office/drawing/2014/main" id="{B2C94798-77BB-89B2-4811-3DF12B4AF57C}"/>
              </a:ext>
            </a:extLst>
          </p:cNvPr>
          <p:cNvSpPr>
            <a:spLocks noGrp="1"/>
          </p:cNvSpPr>
          <p:nvPr>
            <p:ph type="body" sz="quarter" idx="23" hasCustomPrompt="1"/>
          </p:nvPr>
        </p:nvSpPr>
        <p:spPr>
          <a:xfrm>
            <a:off x="8331697" y="921823"/>
            <a:ext cx="3683348" cy="477331"/>
          </a:xfrm>
          <a:prstGeom prst="rect">
            <a:avLst/>
          </a:prstGeom>
        </p:spPr>
        <p:txBody>
          <a:bodyPr>
            <a:noAutofit/>
          </a:bodyPr>
          <a:lstStyle>
            <a:lvl1pPr marL="0" indent="0">
              <a:lnSpc>
                <a:spcPct val="90000"/>
              </a:lnSpc>
              <a:buNone/>
              <a:defRPr sz="2400" baseline="0">
                <a:latin typeface="Forma DJR Micro" pitchFamily="2" charset="77"/>
              </a:defRPr>
            </a:lvl1pPr>
          </a:lstStyle>
          <a:p>
            <a:r>
              <a:rPr lang="en-BR"/>
              <a:t>Title One or Two Lines</a:t>
            </a:r>
          </a:p>
        </p:txBody>
      </p:sp>
    </p:spTree>
    <p:extLst>
      <p:ext uri="{BB962C8B-B14F-4D97-AF65-F5344CB8AC3E}">
        <p14:creationId xmlns:p14="http://schemas.microsoft.com/office/powerpoint/2010/main" val="33847147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hoto Photo (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DAFD70-EC4B-8ACF-D771-DD978D19C917}"/>
              </a:ext>
            </a:extLst>
          </p:cNvPr>
          <p:cNvSpPr>
            <a:spLocks noGrp="1"/>
          </p:cNvSpPr>
          <p:nvPr>
            <p:ph type="title" hasCustomPrompt="1"/>
          </p:nvPr>
        </p:nvSpPr>
        <p:spPr>
          <a:xfrm>
            <a:off x="201133" y="6115033"/>
            <a:ext cx="9778998" cy="656831"/>
          </a:xfrm>
          <a:prstGeom prst="rect">
            <a:avLst/>
          </a:prstGeom>
        </p:spPr>
        <p:txBody>
          <a:bodyPr wrap="none" lIns="0" tIns="0" rIns="0" bIns="0" anchor="b"/>
          <a:lstStyle>
            <a:lvl1pPr>
              <a:defRPr sz="5500" b="0" i="0">
                <a:latin typeface="Forma DJR Display" pitchFamily="2" charset="77"/>
              </a:defRPr>
            </a:lvl1pPr>
          </a:lstStyle>
          <a:p>
            <a:r>
              <a:rPr lang="en-US"/>
              <a:t>Insert Cover Title Here</a:t>
            </a:r>
            <a:endParaRPr lang="en-BR"/>
          </a:p>
        </p:txBody>
      </p:sp>
      <p:sp>
        <p:nvSpPr>
          <p:cNvPr id="5" name="Text Placeholder 4">
            <a:extLst>
              <a:ext uri="{FF2B5EF4-FFF2-40B4-BE49-F238E27FC236}">
                <a16:creationId xmlns:a16="http://schemas.microsoft.com/office/drawing/2014/main" id="{C942C1CE-4846-C8C9-D97B-A72360B91101}"/>
              </a:ext>
            </a:extLst>
          </p:cNvPr>
          <p:cNvSpPr>
            <a:spLocks noGrp="1"/>
          </p:cNvSpPr>
          <p:nvPr>
            <p:ph type="body" sz="quarter" idx="10" hasCustomPrompt="1"/>
          </p:nvPr>
        </p:nvSpPr>
        <p:spPr>
          <a:xfrm>
            <a:off x="201133" y="201133"/>
            <a:ext cx="4064000" cy="857250"/>
          </a:xfrm>
          <a:prstGeom prst="rect">
            <a:avLst/>
          </a:prstGeom>
        </p:spPr>
        <p:txBody>
          <a:bodyPr wrap="square" lIns="0" tIns="0" rIns="0" bIns="0"/>
          <a:lstStyle>
            <a:lvl1pPr marL="0" indent="0">
              <a:lnSpc>
                <a:spcPct val="90000"/>
              </a:lnSpc>
              <a:buNone/>
              <a:defRPr sz="2400">
                <a:latin typeface="+mn-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Insert Subtitle Here</a:t>
            </a:r>
            <a:endParaRPr lang="en-BR"/>
          </a:p>
        </p:txBody>
      </p:sp>
      <p:pic>
        <p:nvPicPr>
          <p:cNvPr id="2" name="Picture 1" descr="A blue circle with white letters on it&#10;&#10;AI-generated content may be incorrect.">
            <a:extLst>
              <a:ext uri="{FF2B5EF4-FFF2-40B4-BE49-F238E27FC236}">
                <a16:creationId xmlns:a16="http://schemas.microsoft.com/office/drawing/2014/main" id="{04C652BC-5830-D509-7850-A9DAF8355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94422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1 Text">
    <p:spTree>
      <p:nvGrpSpPr>
        <p:cNvPr id="1" name=""/>
        <p:cNvGrpSpPr/>
        <p:nvPr/>
      </p:nvGrpSpPr>
      <p:grpSpPr>
        <a:xfrm>
          <a:off x="0" y="0"/>
          <a:ext cx="0" cy="0"/>
          <a:chOff x="0" y="0"/>
          <a:chExt cx="0" cy="0"/>
        </a:xfrm>
      </p:grpSpPr>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5713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6" name="stripes 101" descr="preencoded.png">
            <a:extLst>
              <a:ext uri="{FF2B5EF4-FFF2-40B4-BE49-F238E27FC236}">
                <a16:creationId xmlns:a16="http://schemas.microsoft.com/office/drawing/2014/main" id="{80375962-77A0-93B7-8C76-012CA9D0E7BE}"/>
              </a:ext>
            </a:extLst>
          </p:cNvPr>
          <p:cNvPicPr>
            <a:picLocks noChangeAspect="1"/>
          </p:cNvPicPr>
          <p:nvPr userDrawn="1"/>
        </p:nvPicPr>
        <p:blipFill>
          <a:blip r:embed="rId2">
            <a:extLst>
              <a:ext uri="{96DAC541-7B7A-43D3-8B79-37D633B846F1}">
                <asvg:svgBlip xmlns:asvg="http://schemas.microsoft.com/office/drawing/2016/SVG/main" r:embed="rId3"/>
              </a:ext>
            </a:extLst>
          </a:blip>
          <a:srcRect l="4839"/>
          <a:stretch/>
        </p:blipFill>
        <p:spPr>
          <a:xfrm>
            <a:off x="5905500" y="3625654"/>
            <a:ext cx="5461000" cy="3232346"/>
          </a:xfrm>
          <a:prstGeom prst="rect">
            <a:avLst/>
          </a:prstGeom>
        </p:spPr>
      </p:pic>
      <p:sp>
        <p:nvSpPr>
          <p:cNvPr id="9" name="Title 8">
            <a:extLst>
              <a:ext uri="{FF2B5EF4-FFF2-40B4-BE49-F238E27FC236}">
                <a16:creationId xmlns:a16="http://schemas.microsoft.com/office/drawing/2014/main" id="{FECA3BD4-6A9F-A218-F286-894A5DDA22D4}"/>
              </a:ext>
            </a:extLst>
          </p:cNvPr>
          <p:cNvSpPr>
            <a:spLocks noGrp="1"/>
          </p:cNvSpPr>
          <p:nvPr>
            <p:ph type="title" hasCustomPrompt="1"/>
          </p:nvPr>
        </p:nvSpPr>
        <p:spPr>
          <a:xfrm>
            <a:off x="190500" y="641350"/>
            <a:ext cx="5715000" cy="390359"/>
          </a:xfrm>
          <a:prstGeom prst="rect">
            <a:avLst/>
          </a:prstGeom>
        </p:spPr>
        <p:txBody>
          <a:bodyPr/>
          <a:lstStyle>
            <a:lvl1pPr>
              <a:defRPr b="0" i="0">
                <a:latin typeface="Forma DJR Display" pitchFamily="2" charset="77"/>
              </a:defRPr>
            </a:lvl1pPr>
          </a:lstStyle>
          <a:p>
            <a:r>
              <a:rPr lang="en-US"/>
              <a:t>Title Here Lorem Ipsum</a:t>
            </a:r>
            <a:endParaRPr lang="en-BR"/>
          </a:p>
        </p:txBody>
      </p:sp>
      <p:sp>
        <p:nvSpPr>
          <p:cNvPr id="10" name="CaixaDeTexto 10">
            <a:extLst>
              <a:ext uri="{FF2B5EF4-FFF2-40B4-BE49-F238E27FC236}">
                <a16:creationId xmlns:a16="http://schemas.microsoft.com/office/drawing/2014/main" id="{D28FD599-8D48-7DAC-0B6D-3813CA084182}"/>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4" name="Picture 3" descr="A blue circle with white letters on it&#10;&#10;AI-generated content may be incorrect.">
            <a:extLst>
              <a:ext uri="{FF2B5EF4-FFF2-40B4-BE49-F238E27FC236}">
                <a16:creationId xmlns:a16="http://schemas.microsoft.com/office/drawing/2014/main" id="{A3448E84-17CA-CC43-E07B-C5608AEDC28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541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 Wide Photo">
    <p:bg>
      <p:bgPr>
        <a:solidFill>
          <a:schemeClr val="bg1"/>
        </a:solidFill>
        <a:effectLst/>
      </p:bgPr>
    </p:bg>
    <p:spTree>
      <p:nvGrpSpPr>
        <p:cNvPr id="1" name=""/>
        <p:cNvGrpSpPr/>
        <p:nvPr/>
      </p:nvGrpSpPr>
      <p:grpSpPr>
        <a:xfrm>
          <a:off x="0" y="0"/>
          <a:ext cx="0" cy="0"/>
          <a:chOff x="0" y="0"/>
          <a:chExt cx="0" cy="0"/>
        </a:xfrm>
      </p:grpSpPr>
      <p:sp>
        <p:nvSpPr>
          <p:cNvPr id="5" name="Espaço Reservado para Imagem 2">
            <a:extLst>
              <a:ext uri="{FF2B5EF4-FFF2-40B4-BE49-F238E27FC236}">
                <a16:creationId xmlns:a16="http://schemas.microsoft.com/office/drawing/2014/main" id="{496CCDC0-BC6A-FCFC-E746-4D1FCDB6240A}"/>
              </a:ext>
            </a:extLst>
          </p:cNvPr>
          <p:cNvSpPr>
            <a:spLocks noGrp="1"/>
          </p:cNvSpPr>
          <p:nvPr>
            <p:ph type="pic" sz="quarter" idx="20" hasCustomPrompt="1"/>
          </p:nvPr>
        </p:nvSpPr>
        <p:spPr>
          <a:xfrm>
            <a:off x="0" y="0"/>
            <a:ext cx="11366500" cy="5334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9680093" y="6233700"/>
            <a:ext cx="1697397" cy="212366"/>
          </a:xfrm>
          <a:prstGeom prst="rect">
            <a:avLst/>
          </a:prstGeom>
        </p:spPr>
        <p:txBody>
          <a:bodyPr wrap="square" lIns="0" tIns="0" rIns="0" bIns="0" anchor="b" anchorCtr="0">
            <a:spAutoFit/>
          </a:bodyPr>
          <a:lstStyle>
            <a:lvl1pPr algn="r">
              <a:defRPr sz="1200" baseline="0"/>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814510" y="5697400"/>
            <a:ext cx="8494806" cy="748666"/>
          </a:xfrm>
          <a:prstGeom prst="rect">
            <a:avLst/>
          </a:prstGeom>
        </p:spPr>
        <p:txBody>
          <a:bodyPr wrap="square" lIns="0" tIns="0" rIns="0" bIns="0" anchor="t" anchorCtr="0">
            <a:spAutoFit/>
          </a:bodyPr>
          <a:lstStyle>
            <a:lvl1pPr>
              <a:defRPr sz="2800" baseline="0">
                <a:latin typeface="+mn-lt"/>
              </a:defRPr>
            </a:lvl1pPr>
          </a:lstStyle>
          <a:p>
            <a:r>
              <a:rPr lang="en-US"/>
              <a:t>“Type impactful and longer quote here and include quotation marks before and after text.”</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0501652A-AED6-8877-531F-D536696EB5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55551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87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1F9033B-288A-B59D-53C3-564AA9FD9A75}"/>
              </a:ext>
            </a:extLst>
          </p:cNvPr>
          <p:cNvSpPr/>
          <p:nvPr userDrawn="1"/>
        </p:nvSpPr>
        <p:spPr bwMode="ltGray">
          <a:xfrm>
            <a:off x="7052733" y="-2"/>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Forma DJR Display" pitchFamily="2" charset="77"/>
            </a:endParaRPr>
          </a:p>
        </p:txBody>
      </p:sp>
      <p:sp>
        <p:nvSpPr>
          <p:cNvPr id="3" name="Parallelogram 2">
            <a:extLst>
              <a:ext uri="{FF2B5EF4-FFF2-40B4-BE49-F238E27FC236}">
                <a16:creationId xmlns:a16="http://schemas.microsoft.com/office/drawing/2014/main" id="{A25D2EE2-7864-9E28-BE76-5D0EC4EBEE21}"/>
              </a:ext>
            </a:extLst>
          </p:cNvPr>
          <p:cNvSpPr/>
          <p:nvPr userDrawn="1"/>
        </p:nvSpPr>
        <p:spPr bwMode="ltGray">
          <a:xfrm>
            <a:off x="8915400" y="1932765"/>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Forma DJR Display" pitchFamily="2" charset="77"/>
            </a:endParaRPr>
          </a:p>
        </p:txBody>
      </p:sp>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1820334" y="1"/>
            <a:ext cx="8746067" cy="4470076"/>
          </a:xfrm>
          <a:prstGeom prst="parallelogram">
            <a:avLst>
              <a:gd name="adj" fmla="val 35934"/>
            </a:avLst>
          </a:prstGeom>
          <a:solidFill>
            <a:schemeClr val="accent2"/>
          </a:solidFill>
        </p:spPr>
        <p:txBody>
          <a:bodyPr anchor="ctr"/>
          <a:lstStyle>
            <a:lvl1pPr algn="ctr">
              <a:defRPr b="0" i="0">
                <a:latin typeface="Forma DJR Display" pitchFamily="2" charset="77"/>
              </a:defRPr>
            </a:lvl1pPr>
          </a:lstStyle>
          <a:p>
            <a:r>
              <a:rPr lang="en-GB" dirty="0"/>
              <a:t>CLICK TO INSERT PICTURE</a:t>
            </a:r>
          </a:p>
        </p:txBody>
      </p:sp>
      <p:pic>
        <p:nvPicPr>
          <p:cNvPr id="4" name="Picture 3" descr="A blue circle with white letters on it&#10;&#10;AI-generated content may be incorrect.">
            <a:extLst>
              <a:ext uri="{FF2B5EF4-FFF2-40B4-BE49-F238E27FC236}">
                <a16:creationId xmlns:a16="http://schemas.microsoft.com/office/drawing/2014/main" id="{2C6527FE-219C-93E3-EF06-6E7F3F02B2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246264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12192000" cy="12953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300878" y="397384"/>
            <a:ext cx="11586322" cy="600934"/>
          </a:xfrm>
        </p:spPr>
        <p:txBody>
          <a:bodyPr wrap="square" tIns="0" rIns="0" bIns="0">
            <a:spAutoFit/>
          </a:bodyPr>
          <a:lstStyle>
            <a:lvl1pPr>
              <a:defRPr sz="4400">
                <a:solidFill>
                  <a:schemeClr val="tx1"/>
                </a:solidFill>
                <a:latin typeface="+mj-lt"/>
              </a:defRPr>
            </a:lvl1pPr>
          </a:lstStyle>
          <a:p>
            <a:r>
              <a:rPr lang="en-US"/>
              <a:t>Title</a:t>
            </a:r>
          </a:p>
        </p:txBody>
      </p:sp>
      <p:sp>
        <p:nvSpPr>
          <p:cNvPr id="3" name="Footer Placeholder 2">
            <a:extLst>
              <a:ext uri="{FF2B5EF4-FFF2-40B4-BE49-F238E27FC236}">
                <a16:creationId xmlns:a16="http://schemas.microsoft.com/office/drawing/2014/main" id="{34F8D9C3-C35E-92FF-B8E8-B380343D1E6E}"/>
              </a:ext>
            </a:extLst>
          </p:cNvPr>
          <p:cNvSpPr>
            <a:spLocks noGrp="1"/>
          </p:cNvSpPr>
          <p:nvPr>
            <p:ph type="ftr" sz="quarter" idx="10"/>
          </p:nvPr>
        </p:nvSpPr>
        <p:spPr/>
        <p:txBody>
          <a:bodyPr/>
          <a:lstStyle/>
          <a:p>
            <a:r>
              <a:rPr lang="en-US" dirty="0"/>
              <a:t>Private / HP Confidential / Internal Use Only</a:t>
            </a:r>
          </a:p>
        </p:txBody>
      </p:sp>
      <p:sp>
        <p:nvSpPr>
          <p:cNvPr id="4" name="Slide Number Placeholder 3">
            <a:extLst>
              <a:ext uri="{FF2B5EF4-FFF2-40B4-BE49-F238E27FC236}">
                <a16:creationId xmlns:a16="http://schemas.microsoft.com/office/drawing/2014/main" id="{1B13B610-70B4-EB2C-451E-ABFC15573DE7}"/>
              </a:ext>
            </a:extLst>
          </p:cNvPr>
          <p:cNvSpPr>
            <a:spLocks noGrp="1"/>
          </p:cNvSpPr>
          <p:nvPr>
            <p:ph type="sldNum" sz="quarter" idx="11"/>
          </p:nvPr>
        </p:nvSpPr>
        <p:spPr/>
        <p:txBody>
          <a:bodyPr/>
          <a:lstStyle/>
          <a:p>
            <a:fld id="{B71A6B67-5149-4CA8-8884-0AC28C15FDCE}" type="slidenum">
              <a:rPr lang="en-US" smtClean="0"/>
              <a:pPr/>
              <a:t>‹#›</a:t>
            </a:fld>
            <a:endParaRPr lang="en-US" dirty="0"/>
          </a:p>
        </p:txBody>
      </p:sp>
    </p:spTree>
    <p:extLst>
      <p:ext uri="{BB962C8B-B14F-4D97-AF65-F5344CB8AC3E}">
        <p14:creationId xmlns:p14="http://schemas.microsoft.com/office/powerpoint/2010/main" val="311235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2" orient="horz" pos="815">
          <p15:clr>
            <a:srgbClr val="FBAE40"/>
          </p15:clr>
        </p15:guide>
        <p15:guide id="3">
          <p15:clr>
            <a:srgbClr val="FBAE40"/>
          </p15:clr>
        </p15:guide>
        <p15:guide id="4" pos="76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 Blank">
    <p:spTree>
      <p:nvGrpSpPr>
        <p:cNvPr id="1" name=""/>
        <p:cNvGrpSpPr/>
        <p:nvPr/>
      </p:nvGrpSpPr>
      <p:grpSpPr>
        <a:xfrm>
          <a:off x="0" y="0"/>
          <a:ext cx="0" cy="0"/>
          <a:chOff x="0" y="0"/>
          <a:chExt cx="0" cy="0"/>
        </a:xfrm>
      </p:grpSpPr>
      <p:pic>
        <p:nvPicPr>
          <p:cNvPr id="3" name="500" descr="preencoded.png">
            <a:extLst>
              <a:ext uri="{FF2B5EF4-FFF2-40B4-BE49-F238E27FC236}">
                <a16:creationId xmlns:a16="http://schemas.microsoft.com/office/drawing/2014/main" id="{D6577636-9F6B-CF0D-5BDB-BAEC19714C37}"/>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5" name="Title 4">
            <a:extLst>
              <a:ext uri="{FF2B5EF4-FFF2-40B4-BE49-F238E27FC236}">
                <a16:creationId xmlns:a16="http://schemas.microsoft.com/office/drawing/2014/main" id="{3E8BBC40-26A0-40F8-E8E9-B33070F56A0B}"/>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pic>
        <p:nvPicPr>
          <p:cNvPr id="8" name="Picture 7" descr="A blue circle with white letters on it&#10;&#10;AI-generated content may be incorrect.">
            <a:extLst>
              <a:ext uri="{FF2B5EF4-FFF2-40B4-BE49-F238E27FC236}">
                <a16:creationId xmlns:a16="http://schemas.microsoft.com/office/drawing/2014/main" id="{669D4329-01E0-B825-AAA2-D2A9F034AD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06720560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narr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userDrawn="1"/>
        </p:nvSpPr>
        <p:spPr bwMode="ltGray">
          <a:xfrm>
            <a:off x="0" y="1"/>
            <a:ext cx="12192000" cy="1018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300878" y="220324"/>
            <a:ext cx="11586322" cy="600934"/>
          </a:xfrm>
        </p:spPr>
        <p:txBody>
          <a:bodyPr wrap="square" tIns="0" rIns="0" bIns="0">
            <a:normAutofit/>
          </a:bodyPr>
          <a:lstStyle>
            <a:lvl1pPr>
              <a:defRPr sz="3600">
                <a:solidFill>
                  <a:schemeClr val="tx1"/>
                </a:solidFill>
                <a:latin typeface="+mj-lt"/>
              </a:defRPr>
            </a:lvl1pPr>
          </a:lstStyle>
          <a:p>
            <a:r>
              <a:rPr lang="en-US"/>
              <a:t>Title</a:t>
            </a:r>
          </a:p>
        </p:txBody>
      </p:sp>
      <p:sp>
        <p:nvSpPr>
          <p:cNvPr id="3" name="Footer Placeholder 2">
            <a:extLst>
              <a:ext uri="{FF2B5EF4-FFF2-40B4-BE49-F238E27FC236}">
                <a16:creationId xmlns:a16="http://schemas.microsoft.com/office/drawing/2014/main" id="{34F8D9C3-C35E-92FF-B8E8-B380343D1E6E}"/>
              </a:ext>
            </a:extLst>
          </p:cNvPr>
          <p:cNvSpPr>
            <a:spLocks noGrp="1"/>
          </p:cNvSpPr>
          <p:nvPr>
            <p:ph type="ftr" sz="quarter" idx="10"/>
          </p:nvPr>
        </p:nvSpPr>
        <p:spPr/>
        <p:txBody>
          <a:bodyPr/>
          <a:lstStyle/>
          <a:p>
            <a:r>
              <a:rPr lang="en-US" dirty="0"/>
              <a:t>Private / HP Confidential / Internal Use Only</a:t>
            </a:r>
          </a:p>
        </p:txBody>
      </p:sp>
      <p:sp>
        <p:nvSpPr>
          <p:cNvPr id="4" name="Slide Number Placeholder 3">
            <a:extLst>
              <a:ext uri="{FF2B5EF4-FFF2-40B4-BE49-F238E27FC236}">
                <a16:creationId xmlns:a16="http://schemas.microsoft.com/office/drawing/2014/main" id="{1B13B610-70B4-EB2C-451E-ABFC15573DE7}"/>
              </a:ext>
            </a:extLst>
          </p:cNvPr>
          <p:cNvSpPr>
            <a:spLocks noGrp="1"/>
          </p:cNvSpPr>
          <p:nvPr>
            <p:ph type="sldNum" sz="quarter" idx="11"/>
          </p:nvPr>
        </p:nvSpPr>
        <p:spPr/>
        <p:txBody>
          <a:bodyPr/>
          <a:lstStyle/>
          <a:p>
            <a:fld id="{B71A6B67-5149-4CA8-8884-0AC28C15FDCE}" type="slidenum">
              <a:rPr lang="en-US" smtClean="0"/>
              <a:pPr/>
              <a:t>‹#›</a:t>
            </a:fld>
            <a:endParaRPr lang="en-US" dirty="0"/>
          </a:p>
        </p:txBody>
      </p:sp>
    </p:spTree>
    <p:extLst>
      <p:ext uri="{BB962C8B-B14F-4D97-AF65-F5344CB8AC3E}">
        <p14:creationId xmlns:p14="http://schemas.microsoft.com/office/powerpoint/2010/main" val="165710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3">
          <p15:clr>
            <a:srgbClr val="FBAE40"/>
          </p15:clr>
        </p15:guide>
        <p15:guide id="4" pos="7680">
          <p15:clr>
            <a:srgbClr val="FBAE40"/>
          </p15:clr>
        </p15:guide>
        <p15:guide id="5" orient="horz" pos="64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Content &amp; Large Photo">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3FAA35-481F-464E-B989-E4AFA8321B57}"/>
              </a:ext>
            </a:extLst>
          </p:cNvPr>
          <p:cNvSpPr>
            <a:spLocks noGrp="1"/>
          </p:cNvSpPr>
          <p:nvPr>
            <p:ph type="body" sz="quarter" idx="39"/>
          </p:nvPr>
        </p:nvSpPr>
        <p:spPr>
          <a:xfrm>
            <a:off x="307975" y="1604963"/>
            <a:ext cx="5434013" cy="2924175"/>
          </a:xfrm>
        </p:spPr>
        <p:txBody>
          <a:body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6096000" cy="12953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32B84C0D-8445-4009-BF2F-55B901AD154A}"/>
              </a:ext>
            </a:extLst>
          </p:cNvPr>
          <p:cNvSpPr>
            <a:spLocks noGrp="1"/>
          </p:cNvSpPr>
          <p:nvPr>
            <p:ph type="pic" sz="quarter" idx="38" hasCustomPrompt="1"/>
          </p:nvPr>
        </p:nvSpPr>
        <p:spPr>
          <a:xfrm>
            <a:off x="6096000" y="-26469"/>
            <a:ext cx="6096000" cy="6884469"/>
          </a:xfrm>
          <a:solidFill>
            <a:schemeClr val="bg1">
              <a:lumMod val="75000"/>
            </a:schemeClr>
          </a:solidFill>
        </p:spPr>
        <p:txBody>
          <a:bodyPr tIns="0" rIns="0" bIns="914400" anchor="ctr" anchorCtr="0"/>
          <a:lstStyle>
            <a:lvl1pPr marL="0" indent="0" algn="ctr">
              <a:buNone/>
              <a:defRPr sz="1600">
                <a:solidFill>
                  <a:schemeClr val="bg1"/>
                </a:solidFill>
              </a:defRPr>
            </a:lvl1pPr>
          </a:lstStyle>
          <a:p>
            <a:r>
              <a:rPr lang="en-US" dirty="0"/>
              <a:t>Click icon to add photo</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08" y="397384"/>
            <a:ext cx="5413623" cy="600934"/>
          </a:xfrm>
        </p:spPr>
        <p:txBody>
          <a:bodyPr tIns="0" rIns="0" bIns="0">
            <a:spAutoFit/>
          </a:bodyPr>
          <a:lstStyle>
            <a:lvl1pPr>
              <a:defRPr sz="4400">
                <a:solidFill>
                  <a:schemeClr val="tx1"/>
                </a:solidFill>
                <a:latin typeface="+mj-lt"/>
              </a:defRPr>
            </a:lvl1pPr>
          </a:lstStyle>
          <a:p>
            <a:r>
              <a:rPr lang="en-US"/>
              <a:t>Title</a:t>
            </a:r>
          </a:p>
        </p:txBody>
      </p:sp>
      <p:sp>
        <p:nvSpPr>
          <p:cNvPr id="14" name="Slide Number Placeholder 6">
            <a:extLst>
              <a:ext uri="{FF2B5EF4-FFF2-40B4-BE49-F238E27FC236}">
                <a16:creationId xmlns:a16="http://schemas.microsoft.com/office/drawing/2014/main" id="{5DF90518-C404-4611-8BF8-29822FB22805}"/>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
        <p:nvSpPr>
          <p:cNvPr id="11" name="Footer Placeholder 4">
            <a:extLst>
              <a:ext uri="{FF2B5EF4-FFF2-40B4-BE49-F238E27FC236}">
                <a16:creationId xmlns:a16="http://schemas.microsoft.com/office/drawing/2014/main" id="{42B1B90F-0C38-4E7A-9323-140E58C11CCB}"/>
              </a:ext>
            </a:extLst>
          </p:cNvPr>
          <p:cNvSpPr>
            <a:spLocks noGrp="1"/>
          </p:cNvSpPr>
          <p:nvPr>
            <p:ph type="ftr" sz="quarter" idx="3"/>
          </p:nvPr>
        </p:nvSpPr>
        <p:spPr>
          <a:xfrm>
            <a:off x="621388" y="6462461"/>
            <a:ext cx="2489464" cy="153888"/>
          </a:xfrm>
          <a:prstGeom prst="rect">
            <a:avLst/>
          </a:prstGeom>
        </p:spPr>
        <p:txBody>
          <a:bodyPr vert="horz" lIns="0" tIns="0" rIns="0" bIns="0" rtlCol="0" anchor="b" anchorCtr="0"/>
          <a:lstStyle>
            <a:lvl1pPr algn="l">
              <a:defRPr sz="1000">
                <a:solidFill>
                  <a:schemeClr val="tx1"/>
                </a:solidFill>
              </a:defRPr>
            </a:lvl1pPr>
          </a:lstStyle>
          <a:p>
            <a:r>
              <a:rPr lang="en-US" dirty="0"/>
              <a:t>HP Private, Confidential for Internal Use Only</a:t>
            </a:r>
          </a:p>
        </p:txBody>
      </p:sp>
    </p:spTree>
    <p:extLst>
      <p:ext uri="{BB962C8B-B14F-4D97-AF65-F5344CB8AC3E}">
        <p14:creationId xmlns:p14="http://schemas.microsoft.com/office/powerpoint/2010/main" val="197634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 Subtitle + 1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710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dirty="0"/>
              <a:t>Insert Subtitle Here</a:t>
            </a:r>
          </a:p>
          <a:p>
            <a:pPr lvl="0"/>
            <a:endParaRPr lang="en-US" dirty="0"/>
          </a:p>
          <a:p>
            <a:pPr lvl="0"/>
            <a:endParaRPr lang="en-BR" dirty="0"/>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5713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dirty="0"/>
              <a:t>Insert Body Text  Here</a:t>
            </a:r>
          </a:p>
          <a:p>
            <a:pPr lvl="0"/>
            <a:endParaRPr lang="en-US" dirty="0"/>
          </a:p>
          <a:p>
            <a:pPr lvl="0"/>
            <a:endParaRPr lang="en-BR" dirty="0"/>
          </a:p>
        </p:txBody>
      </p:sp>
      <p:pic>
        <p:nvPicPr>
          <p:cNvPr id="6" name="stripes 101" descr="preencoded.png">
            <a:extLst>
              <a:ext uri="{FF2B5EF4-FFF2-40B4-BE49-F238E27FC236}">
                <a16:creationId xmlns:a16="http://schemas.microsoft.com/office/drawing/2014/main" id="{80375962-77A0-93B7-8C76-012CA9D0E7BE}"/>
              </a:ext>
            </a:extLst>
          </p:cNvPr>
          <p:cNvPicPr>
            <a:picLocks noChangeAspect="1"/>
          </p:cNvPicPr>
          <p:nvPr userDrawn="1"/>
        </p:nvPicPr>
        <p:blipFill>
          <a:blip r:embed="rId2">
            <a:extLst>
              <a:ext uri="{96DAC541-7B7A-43D3-8B79-37D633B846F1}">
                <asvg:svgBlip xmlns:asvg="http://schemas.microsoft.com/office/drawing/2016/SVG/main" r:embed="rId3"/>
              </a:ext>
            </a:extLst>
          </a:blip>
          <a:srcRect l="4839"/>
          <a:stretch/>
        </p:blipFill>
        <p:spPr>
          <a:xfrm>
            <a:off x="5905500" y="3625654"/>
            <a:ext cx="5461000" cy="3232346"/>
          </a:xfrm>
          <a:prstGeom prst="rect">
            <a:avLst/>
          </a:prstGeom>
        </p:spPr>
      </p:pic>
      <p:sp>
        <p:nvSpPr>
          <p:cNvPr id="2" name="Title 1">
            <a:extLst>
              <a:ext uri="{FF2B5EF4-FFF2-40B4-BE49-F238E27FC236}">
                <a16:creationId xmlns:a16="http://schemas.microsoft.com/office/drawing/2014/main" id="{1D745936-E10B-06E0-11A6-AC7DA62B367D}"/>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dirty="0"/>
              <a:t>Title Here Lorem Ipsum</a:t>
            </a:r>
            <a:endParaRPr lang="en-BR" dirty="0"/>
          </a:p>
        </p:txBody>
      </p:sp>
      <p:sp>
        <p:nvSpPr>
          <p:cNvPr id="3" name="CaixaDeTexto 10">
            <a:extLst>
              <a:ext uri="{FF2B5EF4-FFF2-40B4-BE49-F238E27FC236}">
                <a16:creationId xmlns:a16="http://schemas.microsoft.com/office/drawing/2014/main" id="{E7BBDFE3-8F75-240D-C455-362312C28D02}"/>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dirty="0"/>
          </a:p>
        </p:txBody>
      </p:sp>
      <p:pic>
        <p:nvPicPr>
          <p:cNvPr id="7" name="Picture 6" descr="A blue circle with white letters on it&#10;&#10;AI-generated content may be incorrect.">
            <a:extLst>
              <a:ext uri="{FF2B5EF4-FFF2-40B4-BE49-F238E27FC236}">
                <a16:creationId xmlns:a16="http://schemas.microsoft.com/office/drawing/2014/main" id="{4B503995-0989-C9DA-980C-3EF6FF89DF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15598755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3_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42775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a:bodyPr>
          <a:lstStyle>
            <a:lvl1pPr algn="l" defTabSz="914209" rtl="0" eaLnBrk="1" latinLnBrk="0" hangingPunct="1">
              <a:lnSpc>
                <a:spcPct val="90000"/>
              </a:lnSpc>
              <a:spcBef>
                <a:spcPct val="0"/>
              </a:spcBef>
              <a:buNone/>
              <a:defRPr lang="en-US" sz="3200" kern="1200" dirty="0">
                <a:solidFill>
                  <a:schemeClr val="bg1"/>
                </a:solidFill>
                <a:latin typeface="Arial" pitchFamily="34" charset="0"/>
                <a:ea typeface="+mj-ea"/>
                <a:cs typeface="Arial" pitchFamily="34" charset="0"/>
              </a:defRPr>
            </a:lvl1pPr>
          </a:lstStyle>
          <a:p>
            <a:r>
              <a:rPr lang="en-US"/>
              <a:t>Click to edit Master title style</a:t>
            </a:r>
          </a:p>
        </p:txBody>
      </p:sp>
      <p:sp>
        <p:nvSpPr>
          <p:cNvPr id="3" name="Content Placeholder 2"/>
          <p:cNvSpPr>
            <a:spLocks noGrp="1"/>
          </p:cNvSpPr>
          <p:nvPr>
            <p:ph idx="1"/>
          </p:nvPr>
        </p:nvSpPr>
        <p:spPr bwMode="gray">
          <a:xfrm>
            <a:off x="609600" y="1428750"/>
            <a:ext cx="10972801" cy="4678363"/>
          </a:xfrm>
        </p:spPr>
        <p:txBody>
          <a:bodyPr vert="horz" lIns="91420" tIns="45711" rIns="91420" bIns="45711" rtlCol="0">
            <a:normAutofit/>
          </a:bodyPr>
          <a:lstStyle>
            <a:lvl1pPr>
              <a:defRPr lang="en-US" dirty="0" smtClean="0">
                <a:solidFill>
                  <a:schemeClr val="accent5"/>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9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Thank you">
    <p:spTree>
      <p:nvGrpSpPr>
        <p:cNvPr id="1" name=""/>
        <p:cNvGrpSpPr/>
        <p:nvPr/>
      </p:nvGrpSpPr>
      <p:grpSpPr>
        <a:xfrm>
          <a:off x="0" y="0"/>
          <a:ext cx="0" cy="0"/>
          <a:chOff x="0" y="0"/>
          <a:chExt cx="0" cy="0"/>
        </a:xfrm>
      </p:grpSpPr>
      <p:pic>
        <p:nvPicPr>
          <p:cNvPr id="2" name="Picture 1" descr="A blue circle with white letters on it&#10;&#10;AI-generated content may be incorrect.">
            <a:extLst>
              <a:ext uri="{FF2B5EF4-FFF2-40B4-BE49-F238E27FC236}">
                <a16:creationId xmlns:a16="http://schemas.microsoft.com/office/drawing/2014/main" id="{041771A1-DE64-4C03-EEEC-6472FE4DCF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7" name="Freeform: Shape 6">
            <a:extLst>
              <a:ext uri="{FF2B5EF4-FFF2-40B4-BE49-F238E27FC236}">
                <a16:creationId xmlns:a16="http://schemas.microsoft.com/office/drawing/2014/main" id="{B80922D8-2055-4CB7-24EC-B86BA858AB02}"/>
              </a:ext>
            </a:extLst>
          </p:cNvPr>
          <p:cNvSpPr/>
          <p:nvPr userDrawn="1"/>
        </p:nvSpPr>
        <p:spPr bwMode="ltGray">
          <a:xfrm>
            <a:off x="10884324" y="3547533"/>
            <a:ext cx="1307677" cy="3318768"/>
          </a:xfrm>
          <a:custGeom>
            <a:avLst/>
            <a:gdLst>
              <a:gd name="connsiteX0" fmla="*/ 1218194 w 1307677"/>
              <a:gd name="connsiteY0" fmla="*/ 0 h 3318768"/>
              <a:gd name="connsiteX1" fmla="*/ 1307677 w 1307677"/>
              <a:gd name="connsiteY1" fmla="*/ 0 h 3318768"/>
              <a:gd name="connsiteX2" fmla="*/ 1307677 w 1307677"/>
              <a:gd name="connsiteY2" fmla="*/ 1901793 h 3318768"/>
              <a:gd name="connsiteX3" fmla="*/ 787559 w 1307677"/>
              <a:gd name="connsiteY3" fmla="*/ 3318768 h 3318768"/>
              <a:gd name="connsiteX4" fmla="*/ 0 w 1307677"/>
              <a:gd name="connsiteY4" fmla="*/ 3318768 h 3318768"/>
              <a:gd name="connsiteX5" fmla="*/ 1218194 w 1307677"/>
              <a:gd name="connsiteY5" fmla="*/ 0 h 331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7677" h="3318768">
                <a:moveTo>
                  <a:pt x="1218194" y="0"/>
                </a:moveTo>
                <a:lnTo>
                  <a:pt x="1307677" y="0"/>
                </a:lnTo>
                <a:lnTo>
                  <a:pt x="1307677" y="1901793"/>
                </a:lnTo>
                <a:lnTo>
                  <a:pt x="787559" y="3318768"/>
                </a:lnTo>
                <a:lnTo>
                  <a:pt x="0" y="3318768"/>
                </a:lnTo>
                <a:lnTo>
                  <a:pt x="121819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solidFill>
                <a:schemeClr val="tx1"/>
              </a:solidFill>
            </a:endParaRPr>
          </a:p>
        </p:txBody>
      </p:sp>
      <p:sp>
        <p:nvSpPr>
          <p:cNvPr id="10" name="TextBox 9">
            <a:extLst>
              <a:ext uri="{FF2B5EF4-FFF2-40B4-BE49-F238E27FC236}">
                <a16:creationId xmlns:a16="http://schemas.microsoft.com/office/drawing/2014/main" id="{7807968E-41D4-42B8-5D87-8B476B49EC4A}"/>
              </a:ext>
            </a:extLst>
          </p:cNvPr>
          <p:cNvSpPr txBox="1"/>
          <p:nvPr userDrawn="1"/>
        </p:nvSpPr>
        <p:spPr>
          <a:xfrm>
            <a:off x="339211" y="6449528"/>
            <a:ext cx="2684207" cy="169277"/>
          </a:xfrm>
          <a:prstGeom prst="rect">
            <a:avLst/>
          </a:prstGeom>
          <a:noFill/>
        </p:spPr>
        <p:txBody>
          <a:bodyPr wrap="square" lIns="0" tIns="0" rIns="0" bIns="0" rtlCol="0">
            <a:spAutoFit/>
          </a:bodyPr>
          <a:lstStyle/>
          <a:p>
            <a:r>
              <a:rPr lang="en-CA" sz="1100" dirty="0"/>
              <a:t>HP Confidential</a:t>
            </a:r>
          </a:p>
        </p:txBody>
      </p:sp>
    </p:spTree>
    <p:extLst>
      <p:ext uri="{BB962C8B-B14F-4D97-AF65-F5344CB8AC3E}">
        <p14:creationId xmlns:p14="http://schemas.microsoft.com/office/powerpoint/2010/main" val="145795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1F9033B-288A-B59D-53C3-564AA9FD9A75}"/>
              </a:ext>
            </a:extLst>
          </p:cNvPr>
          <p:cNvSpPr/>
          <p:nvPr userDrawn="1"/>
        </p:nvSpPr>
        <p:spPr bwMode="ltGray">
          <a:xfrm>
            <a:off x="7052733" y="-2"/>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Forma DJR Display" pitchFamily="2" charset="77"/>
            </a:endParaRPr>
          </a:p>
        </p:txBody>
      </p:sp>
      <p:sp>
        <p:nvSpPr>
          <p:cNvPr id="3" name="Parallelogram 2">
            <a:extLst>
              <a:ext uri="{FF2B5EF4-FFF2-40B4-BE49-F238E27FC236}">
                <a16:creationId xmlns:a16="http://schemas.microsoft.com/office/drawing/2014/main" id="{A25D2EE2-7864-9E28-BE76-5D0EC4EBEE21}"/>
              </a:ext>
            </a:extLst>
          </p:cNvPr>
          <p:cNvSpPr/>
          <p:nvPr userDrawn="1"/>
        </p:nvSpPr>
        <p:spPr bwMode="ltGray">
          <a:xfrm>
            <a:off x="8915400" y="1932765"/>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Forma DJR Display" pitchFamily="2" charset="77"/>
            </a:endParaRPr>
          </a:p>
        </p:txBody>
      </p:sp>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1820334" y="2387924"/>
            <a:ext cx="8746067" cy="4470076"/>
          </a:xfrm>
          <a:prstGeom prst="parallelogram">
            <a:avLst>
              <a:gd name="adj" fmla="val 35934"/>
            </a:avLst>
          </a:prstGeom>
          <a:solidFill>
            <a:schemeClr val="accent2"/>
          </a:solidFill>
        </p:spPr>
        <p:txBody>
          <a:bodyPr anchor="ctr"/>
          <a:lstStyle>
            <a:lvl1pPr algn="ctr">
              <a:defRPr b="0" i="0">
                <a:latin typeface="Forma DJR Display" pitchFamily="2" charset="77"/>
              </a:defRPr>
            </a:lvl1pPr>
          </a:lstStyle>
          <a:p>
            <a:r>
              <a:rPr lang="en-GB" dirty="0"/>
              <a:t>CLICK TO INSERT PICTURE</a:t>
            </a:r>
          </a:p>
        </p:txBody>
      </p:sp>
      <p:pic>
        <p:nvPicPr>
          <p:cNvPr id="4" name="Picture 3" descr="A blue circle with white letters on it&#10;&#10;AI-generated content may be incorrect.">
            <a:extLst>
              <a:ext uri="{FF2B5EF4-FFF2-40B4-BE49-F238E27FC236}">
                <a16:creationId xmlns:a16="http://schemas.microsoft.com/office/drawing/2014/main" id="{98C1C06E-01C2-42A1-F990-EFE40516A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04165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2497667" y="-2"/>
            <a:ext cx="8746067" cy="6553202"/>
          </a:xfrm>
          <a:prstGeom prst="parallelogram">
            <a:avLst>
              <a:gd name="adj" fmla="val 36709"/>
            </a:avLst>
          </a:prstGeom>
          <a:solidFill>
            <a:schemeClr val="accent2"/>
          </a:solidFill>
        </p:spPr>
        <p:txBody>
          <a:bodyPr anchor="ctr"/>
          <a:lstStyle>
            <a:lvl1pPr algn="ctr">
              <a:defRPr b="0" i="0">
                <a:latin typeface="Forma DJR Display" pitchFamily="2" charset="77"/>
              </a:defRPr>
            </a:lvl1pPr>
          </a:lstStyle>
          <a:p>
            <a:r>
              <a:rPr lang="en-GB" dirty="0"/>
              <a:t>CLICK TO INSERT PICTURE</a:t>
            </a:r>
          </a:p>
        </p:txBody>
      </p:sp>
      <p:pic>
        <p:nvPicPr>
          <p:cNvPr id="2" name="Picture 1" descr="A blue circle with white letters on it&#10;&#10;AI-generated content may be incorrect.">
            <a:extLst>
              <a:ext uri="{FF2B5EF4-FFF2-40B4-BE49-F238E27FC236}">
                <a16:creationId xmlns:a16="http://schemas.microsoft.com/office/drawing/2014/main" id="{0636F355-837A-8ADF-A6B6-8ED0B24192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23865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8C51E0-DD06-0865-FC84-272370C89F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7127" y="262465"/>
            <a:ext cx="614048" cy="614048"/>
          </a:xfrm>
          <a:prstGeom prst="rect">
            <a:avLst/>
          </a:prstGeom>
        </p:spPr>
      </p:pic>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5943600" y="-2"/>
            <a:ext cx="8746067" cy="6553202"/>
          </a:xfrm>
          <a:prstGeom prst="parallelogram">
            <a:avLst>
              <a:gd name="adj" fmla="val 36709"/>
            </a:avLst>
          </a:prstGeom>
          <a:solidFill>
            <a:schemeClr val="accent2"/>
          </a:solidFill>
        </p:spPr>
        <p:txBody>
          <a:bodyPr anchor="ctr"/>
          <a:lstStyle>
            <a:lvl1pPr algn="ctr">
              <a:defRPr b="0" i="0">
                <a:latin typeface="Forma DJR Display" pitchFamily="2" charset="77"/>
              </a:defRPr>
            </a:lvl1pPr>
          </a:lstStyle>
          <a:p>
            <a:r>
              <a:rPr lang="en-GB" dirty="0"/>
              <a:t>CLICK TO INSERT PICTURE</a:t>
            </a:r>
          </a:p>
        </p:txBody>
      </p:sp>
      <p:pic>
        <p:nvPicPr>
          <p:cNvPr id="2" name="Picture 1" descr="A blue circle with white letters on it&#10;&#10;AI-generated content may be incorrect.">
            <a:extLst>
              <a:ext uri="{FF2B5EF4-FFF2-40B4-BE49-F238E27FC236}">
                <a16:creationId xmlns:a16="http://schemas.microsoft.com/office/drawing/2014/main" id="{8B53853D-657A-C3F2-A12C-7001CC0C81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62502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duct 1">
    <p:spTree>
      <p:nvGrpSpPr>
        <p:cNvPr id="1" name=""/>
        <p:cNvGrpSpPr/>
        <p:nvPr/>
      </p:nvGrpSpPr>
      <p:grpSpPr>
        <a:xfrm>
          <a:off x="0" y="0"/>
          <a:ext cx="0" cy="0"/>
          <a:chOff x="0" y="0"/>
          <a:chExt cx="0" cy="0"/>
        </a:xfrm>
      </p:grpSpPr>
      <p:pic>
        <p:nvPicPr>
          <p:cNvPr id="3" name="Picture 2" descr="A blue circle with white letters on it&#10;&#10;AI-generated content may be incorrect.">
            <a:extLst>
              <a:ext uri="{FF2B5EF4-FFF2-40B4-BE49-F238E27FC236}">
                <a16:creationId xmlns:a16="http://schemas.microsoft.com/office/drawing/2014/main" id="{A28175F4-B7FC-71DC-A7E4-E13B8E165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5" name="Freeform: Shape 4">
            <a:extLst>
              <a:ext uri="{FF2B5EF4-FFF2-40B4-BE49-F238E27FC236}">
                <a16:creationId xmlns:a16="http://schemas.microsoft.com/office/drawing/2014/main" id="{01B03A4D-BA5B-01BD-A9BE-1A815BDC5890}"/>
              </a:ext>
            </a:extLst>
          </p:cNvPr>
          <p:cNvSpPr/>
          <p:nvPr userDrawn="1"/>
        </p:nvSpPr>
        <p:spPr bwMode="ltGray">
          <a:xfrm>
            <a:off x="1" y="2495232"/>
            <a:ext cx="3104991" cy="4362768"/>
          </a:xfrm>
          <a:custGeom>
            <a:avLst/>
            <a:gdLst>
              <a:gd name="connsiteX0" fmla="*/ 0 w 3104991"/>
              <a:gd name="connsiteY0" fmla="*/ 0 h 4362768"/>
              <a:gd name="connsiteX1" fmla="*/ 3104991 w 3104991"/>
              <a:gd name="connsiteY1" fmla="*/ 0 h 4362768"/>
              <a:gd name="connsiteX2" fmla="*/ 1520957 w 3104991"/>
              <a:gd name="connsiteY2" fmla="*/ 4362768 h 4362768"/>
              <a:gd name="connsiteX3" fmla="*/ 0 w 3104991"/>
              <a:gd name="connsiteY3" fmla="*/ 4362768 h 4362768"/>
              <a:gd name="connsiteX4" fmla="*/ 0 w 3104991"/>
              <a:gd name="connsiteY4" fmla="*/ 0 h 436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4991" h="4362768">
                <a:moveTo>
                  <a:pt x="0" y="0"/>
                </a:moveTo>
                <a:lnTo>
                  <a:pt x="3104991" y="0"/>
                </a:lnTo>
                <a:lnTo>
                  <a:pt x="1520957" y="4362768"/>
                </a:lnTo>
                <a:lnTo>
                  <a:pt x="0" y="4362768"/>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solidFill>
                <a:schemeClr val="tx1"/>
              </a:solidFill>
            </a:endParaRPr>
          </a:p>
        </p:txBody>
      </p:sp>
    </p:spTree>
    <p:extLst>
      <p:ext uri="{BB962C8B-B14F-4D97-AF65-F5344CB8AC3E}">
        <p14:creationId xmlns:p14="http://schemas.microsoft.com/office/powerpoint/2010/main" val="199589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2">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589733C5-4164-B676-7618-E8C0312D0563}"/>
              </a:ext>
            </a:extLst>
          </p:cNvPr>
          <p:cNvSpPr/>
          <p:nvPr userDrawn="1"/>
        </p:nvSpPr>
        <p:spPr bwMode="ltGray">
          <a:xfrm>
            <a:off x="7251398" y="1550167"/>
            <a:ext cx="8964341" cy="5307834"/>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Forma DJR Display" pitchFamily="2" charset="77"/>
            </a:endParaRPr>
          </a:p>
        </p:txBody>
      </p:sp>
      <p:pic>
        <p:nvPicPr>
          <p:cNvPr id="2" name="Picture 1" descr="A blue circle with white letters on it&#10;&#10;AI-generated content may be incorrect.">
            <a:extLst>
              <a:ext uri="{FF2B5EF4-FFF2-40B4-BE49-F238E27FC236}">
                <a16:creationId xmlns:a16="http://schemas.microsoft.com/office/drawing/2014/main" id="{35F53AC8-1170-6CE5-C291-BFA7F1B72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19397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DB3FCCA3-734E-1BF8-BCE3-03EC8D2BE54A}"/>
              </a:ext>
            </a:extLst>
          </p:cNvPr>
          <p:cNvSpPr/>
          <p:nvPr userDrawn="1"/>
        </p:nvSpPr>
        <p:spPr bwMode="ltGray">
          <a:xfrm>
            <a:off x="5299726" y="0"/>
            <a:ext cx="4911074" cy="3430101"/>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Forma DJR Display" pitchFamily="2" charset="77"/>
            </a:endParaRPr>
          </a:p>
        </p:txBody>
      </p:sp>
      <p:pic>
        <p:nvPicPr>
          <p:cNvPr id="2" name="Picture 1" descr="A blue circle with white letters on it&#10;&#10;AI-generated content may be incorrect.">
            <a:extLst>
              <a:ext uri="{FF2B5EF4-FFF2-40B4-BE49-F238E27FC236}">
                <a16:creationId xmlns:a16="http://schemas.microsoft.com/office/drawing/2014/main" id="{8F1A0C34-7732-B49F-59FE-C570DF0396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86421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F8FE2-E272-454D-8A09-BE382F87DDE4}"/>
              </a:ext>
            </a:extLst>
          </p:cNvPr>
          <p:cNvSpPr>
            <a:spLocks noGrp="1"/>
          </p:cNvSpPr>
          <p:nvPr>
            <p:ph type="title"/>
          </p:nvPr>
        </p:nvSpPr>
        <p:spPr>
          <a:xfrm>
            <a:off x="304800" y="78798"/>
            <a:ext cx="11582400" cy="1325563"/>
          </a:xfrm>
          <a:prstGeom prst="rect">
            <a:avLst/>
          </a:prstGeom>
        </p:spPr>
        <p:txBody>
          <a:bodyPr vert="horz" lIns="0" tIns="45720" rIns="91440" bIns="45720" rtlCol="0" anchor="ctr">
            <a:noAutofit/>
          </a:bodyPr>
          <a:lstStyle/>
          <a:p>
            <a:r>
              <a:rPr lang="en-US"/>
              <a:t>Click to edit title</a:t>
            </a:r>
          </a:p>
        </p:txBody>
      </p:sp>
      <p:sp>
        <p:nvSpPr>
          <p:cNvPr id="3" name="Text Placeholder 2">
            <a:extLst>
              <a:ext uri="{FF2B5EF4-FFF2-40B4-BE49-F238E27FC236}">
                <a16:creationId xmlns:a16="http://schemas.microsoft.com/office/drawing/2014/main" id="{AA1CCF0D-680B-7041-BD4E-5771B56290F8}"/>
              </a:ext>
            </a:extLst>
          </p:cNvPr>
          <p:cNvSpPr>
            <a:spLocks noGrp="1"/>
          </p:cNvSpPr>
          <p:nvPr>
            <p:ph type="body" idx="1"/>
          </p:nvPr>
        </p:nvSpPr>
        <p:spPr>
          <a:xfrm>
            <a:off x="304800" y="1520825"/>
            <a:ext cx="11582400" cy="4351338"/>
          </a:xfrm>
          <a:prstGeom prst="rect">
            <a:avLst/>
          </a:prstGeom>
        </p:spPr>
        <p:txBody>
          <a:bodyPr vert="horz" lIns="0" tIns="45720" rIns="0" bIns="45720" rtlCol="0">
            <a:noAutofit/>
          </a:bodyPr>
          <a:lstStyle/>
          <a:p>
            <a:pPr lvl="0"/>
            <a:r>
              <a:rPr lang="en-US"/>
              <a:t>Edit Master text</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5015237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30" r:id="rId3"/>
    <p:sldLayoutId id="2147483821" r:id="rId4"/>
    <p:sldLayoutId id="2147483822" r:id="rId5"/>
    <p:sldLayoutId id="2147483823" r:id="rId6"/>
    <p:sldLayoutId id="2147483824" r:id="rId7"/>
    <p:sldLayoutId id="2147483825" r:id="rId8"/>
    <p:sldLayoutId id="2147483828" r:id="rId9"/>
    <p:sldLayoutId id="2147483829" r:id="rId10"/>
    <p:sldLayoutId id="2147483831" r:id="rId11"/>
    <p:sldLayoutId id="2147483882" r:id="rId12"/>
    <p:sldLayoutId id="2147483879" r:id="rId13"/>
    <p:sldLayoutId id="2147483880" r:id="rId14"/>
    <p:sldLayoutId id="2147483881" r:id="rId15"/>
    <p:sldLayoutId id="2147483687" r:id="rId16"/>
    <p:sldLayoutId id="2147483693" r:id="rId17"/>
    <p:sldLayoutId id="2147483683"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000" b="0" i="0" kern="1200" spc="80" baseline="0">
          <a:solidFill>
            <a:schemeClr val="tx1"/>
          </a:solidFill>
          <a:latin typeface="Forma DJR Display" pitchFamily="2" charset="77"/>
          <a:ea typeface="+mj-ea"/>
          <a:cs typeface="+mj-cs"/>
        </a:defRPr>
      </a:lvl1pPr>
    </p:titleStyle>
    <p:bodyStyle>
      <a:lvl1pPr marL="0" indent="0" algn="l" defTabSz="914400" rtl="0" eaLnBrk="1" latinLnBrk="0" hangingPunct="1">
        <a:lnSpc>
          <a:spcPct val="90000"/>
        </a:lnSpc>
        <a:spcBef>
          <a:spcPts val="1000"/>
        </a:spcBef>
        <a:buFont typeface="Forma DJR Micro" panose="00000000000000090000" pitchFamily="2" charset="0"/>
        <a:buNone/>
        <a:tabLst/>
        <a:defRPr sz="1800" b="0" i="0" kern="1200" spc="80" baseline="0">
          <a:solidFill>
            <a:schemeClr val="tx1"/>
          </a:solidFill>
          <a:latin typeface="Forma DJR Micro" pitchFamily="2" charset="77"/>
          <a:ea typeface="+mn-ea"/>
          <a:cs typeface="+mn-cs"/>
        </a:defRPr>
      </a:lvl1pPr>
      <a:lvl2pPr marL="180975" indent="-166688" algn="l" defTabSz="914400" rtl="0" eaLnBrk="1" fontAlgn="ctr" latinLnBrk="0" hangingPunct="1">
        <a:lnSpc>
          <a:spcPct val="90000"/>
        </a:lnSpc>
        <a:spcBef>
          <a:spcPts val="500"/>
        </a:spcBef>
        <a:buClrTx/>
        <a:buFont typeface="Forma DJR Micro" panose="00000000000000090000" pitchFamily="2" charset="0"/>
        <a:buChar char="•"/>
        <a:tabLst/>
        <a:defRPr sz="1800" b="0" i="0" kern="1200" spc="80" baseline="0">
          <a:solidFill>
            <a:schemeClr val="tx1"/>
          </a:solidFill>
          <a:latin typeface="+mn-lt"/>
          <a:ea typeface="+mn-ea"/>
          <a:cs typeface="+mn-cs"/>
        </a:defRPr>
      </a:lvl2pPr>
      <a:lvl3pPr marL="520700" indent="-161925" algn="l" defTabSz="914400" rtl="0" eaLnBrk="1" latinLnBrk="0" hangingPunct="1">
        <a:lnSpc>
          <a:spcPct val="92000"/>
        </a:lnSpc>
        <a:spcBef>
          <a:spcPts val="500"/>
        </a:spcBef>
        <a:buFont typeface="Forma DJR Micro" panose="00000000000000090000" pitchFamily="2" charset="0"/>
        <a:buChar char="›"/>
        <a:tabLst/>
        <a:defRPr sz="1400" b="0" i="0" kern="1200" spc="80" baseline="0">
          <a:solidFill>
            <a:schemeClr val="tx1"/>
          </a:solidFill>
          <a:latin typeface="+mn-lt"/>
          <a:ea typeface="+mn-ea"/>
          <a:cs typeface="+mn-cs"/>
        </a:defRPr>
      </a:lvl3pPr>
      <a:lvl4pPr marL="715963" indent="-180975" algn="l" defTabSz="914400" rtl="0" eaLnBrk="1" latinLnBrk="0" hangingPunct="1">
        <a:lnSpc>
          <a:spcPct val="92000"/>
        </a:lnSpc>
        <a:spcBef>
          <a:spcPts val="500"/>
        </a:spcBef>
        <a:buFont typeface="Forma DJR Micro" panose="00000000000000090000" pitchFamily="2" charset="0"/>
        <a:buChar char="—"/>
        <a:tabLst/>
        <a:defRPr sz="1200" b="0" i="0" kern="1200" spc="80" baseline="0">
          <a:solidFill>
            <a:schemeClr val="tx1"/>
          </a:solidFill>
          <a:latin typeface="Forma DJR Display" pitchFamily="2" charset="77"/>
          <a:ea typeface="+mn-ea"/>
          <a:cs typeface="+mn-cs"/>
        </a:defRPr>
      </a:lvl4pPr>
      <a:lvl5pPr marL="896938" indent="-134938" algn="l" defTabSz="914400" rtl="0" eaLnBrk="1" latinLnBrk="0" hangingPunct="1">
        <a:lnSpc>
          <a:spcPct val="92000"/>
        </a:lnSpc>
        <a:spcBef>
          <a:spcPts val="500"/>
        </a:spcBef>
        <a:buFont typeface="Forma DJR Micro" panose="00000000000000090000" pitchFamily="2" charset="0"/>
        <a:buChar char="›"/>
        <a:tabLst/>
        <a:defRPr sz="1200" kern="1200">
          <a:solidFill>
            <a:schemeClr val="tx1"/>
          </a:solidFill>
          <a:latin typeface="Forma DJR Micro" pitchFamily="2" charset="77"/>
          <a:ea typeface="+mn-ea"/>
          <a:cs typeface="+mn-cs"/>
        </a:defRPr>
      </a:lvl5pPr>
      <a:lvl6pPr marL="1074738" indent="-177800"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6pPr>
      <a:lvl7pPr marL="1255713" indent="-139700" algn="l" defTabSz="914400" rtl="0" eaLnBrk="1" fontAlgn="ctr"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7pPr>
      <a:lvl8pPr marL="1436688" indent="-134938"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8pPr>
      <a:lvl9pPr marL="1614488" indent="-180975"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90000"/>
        </a:lnSpc>
        <a:spcBef>
          <a:spcPct val="18519"/>
        </a:spcBef>
        <a:buFont typeface="Forma DJR Micro" panose="00000000000000090000" pitchFamily="2" charset="0"/>
        <a:buNone/>
        <a:tabLst>
          <a:tab pos="225425" algn="l"/>
        </a:tabLst>
        <a:defRPr sz="1800" kern="1200">
          <a:solidFill>
            <a:schemeClr val="tx1"/>
          </a:solidFill>
          <a:latin typeface="+mn-lt"/>
          <a:ea typeface="+mn-ea"/>
          <a:cs typeface="+mn-cs"/>
        </a:defRPr>
      </a:lvl1pPr>
      <a:lvl2pPr marL="177800" indent="-166688" algn="l" defTabSz="914400" rtl="0" eaLnBrk="1" fontAlgn="ctr" latinLnBrk="0" hangingPunct="1">
        <a:lnSpc>
          <a:spcPct val="90000"/>
        </a:lnSpc>
        <a:spcBef>
          <a:spcPct val="9259"/>
        </a:spcBef>
        <a:buClrTx/>
        <a:buFont typeface="Forma DJR Micro" panose="00000000000000090000" pitchFamily="2" charset="0"/>
        <a:buChar char="•"/>
        <a:tabLst/>
        <a:defRPr sz="1800" kern="1200">
          <a:solidFill>
            <a:schemeClr val="tx1"/>
          </a:solidFill>
          <a:latin typeface="+mn-lt"/>
          <a:ea typeface="+mn-ea"/>
          <a:cs typeface="+mn-cs"/>
        </a:defRPr>
      </a:lvl2pPr>
      <a:lvl3pPr marL="358775" indent="-161925" algn="l" defTabSz="914400" rtl="0" eaLnBrk="1" latinLnBrk="0" hangingPunct="1">
        <a:lnSpc>
          <a:spcPct val="92000"/>
        </a:lnSpc>
        <a:spcBef>
          <a:spcPct val="8929"/>
        </a:spcBef>
        <a:buFont typeface="Forma DJR Micro" panose="00000000000000090000" pitchFamily="2" charset="0"/>
        <a:buChar char="›"/>
        <a:tabLst/>
        <a:defRPr sz="1400" kern="1200">
          <a:solidFill>
            <a:schemeClr val="tx1"/>
          </a:solidFill>
          <a:latin typeface="+mn-lt"/>
          <a:ea typeface="+mn-ea"/>
          <a:cs typeface="+mn-cs"/>
        </a:defRPr>
      </a:lvl3pPr>
      <a:lvl4pPr marL="538163" indent="-180975" algn="l" defTabSz="914400" rtl="0" eaLnBrk="1" latinLnBrk="0" hangingPunct="1">
        <a:lnSpc>
          <a:spcPct val="92000"/>
        </a:lnSpc>
        <a:spcBef>
          <a:spcPct val="10417"/>
        </a:spcBef>
        <a:buFont typeface="Forma DJR Micro" panose="00000000000000090000" pitchFamily="2" charset="0"/>
        <a:buChar char="—"/>
        <a:tabLst/>
        <a:defRPr sz="1200" kern="1200">
          <a:solidFill>
            <a:schemeClr val="tx1"/>
          </a:solidFill>
          <a:latin typeface="+mn-lt"/>
          <a:ea typeface="+mn-ea"/>
          <a:cs typeface="+mn-cs"/>
        </a:defRPr>
      </a:lvl4pPr>
      <a:lvl5pPr marL="717550" indent="-134938" algn="l" defTabSz="914400" rtl="0" eaLnBrk="1" latinLnBrk="0" hangingPunct="1">
        <a:lnSpc>
          <a:spcPct val="92000"/>
        </a:lnSpc>
        <a:spcBef>
          <a:spcPct val="10417"/>
        </a:spcBef>
        <a:buFont typeface="Forma DJR Micro" panose="00000000000000090000" pitchFamily="2" charset="0"/>
        <a:buChar char="›"/>
        <a:tabLst/>
        <a:defRPr sz="1200" kern="1200">
          <a:solidFill>
            <a:schemeClr val="tx1"/>
          </a:solidFill>
          <a:latin typeface="Forma DJR Micro" pitchFamily="2" charset="77"/>
          <a:ea typeface="+mn-ea"/>
          <a:cs typeface="+mn-cs"/>
        </a:defRPr>
      </a:lvl5pPr>
      <a:lvl6pPr marL="896938" indent="-177800" algn="l" defTabSz="914400" rtl="0" eaLnBrk="1"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6pPr>
      <a:lvl7pPr marL="1076325" indent="-139700" algn="l" defTabSz="914400" rtl="0" eaLnBrk="1" fontAlgn="ctr"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7pPr>
      <a:lvl8pPr marL="1255713" indent="-134938" algn="l" defTabSz="914400" rtl="0" eaLnBrk="1"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8pPr>
      <a:lvl9pPr marL="1435100" indent="-180975" algn="l" defTabSz="914400" rtl="0" eaLnBrk="1"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92">
          <p15:clr>
            <a:srgbClr val="F26B43"/>
          </p15:clr>
        </p15:guide>
        <p15:guide id="4" pos="624">
          <p15:clr>
            <a:srgbClr val="F26B43"/>
          </p15:clr>
        </p15:guide>
        <p15:guide id="5" pos="816">
          <p15:clr>
            <a:srgbClr val="F26B43"/>
          </p15:clr>
        </p15:guide>
        <p15:guide id="6" pos="1248">
          <p15:clr>
            <a:srgbClr val="F26B43"/>
          </p15:clr>
        </p15:guide>
        <p15:guide id="7" pos="1440">
          <p15:clr>
            <a:srgbClr val="F26B43"/>
          </p15:clr>
        </p15:guide>
        <p15:guide id="8" pos="1872">
          <p15:clr>
            <a:srgbClr val="F26B43"/>
          </p15:clr>
        </p15:guide>
        <p15:guide id="9" pos="2064">
          <p15:clr>
            <a:srgbClr val="F26B43"/>
          </p15:clr>
        </p15:guide>
        <p15:guide id="10" pos="2496">
          <p15:clr>
            <a:srgbClr val="F26B43"/>
          </p15:clr>
        </p15:guide>
        <p15:guide id="11" pos="2688">
          <p15:clr>
            <a:srgbClr val="F26B43"/>
          </p15:clr>
        </p15:guide>
        <p15:guide id="12" pos="3120">
          <p15:clr>
            <a:srgbClr val="F26B43"/>
          </p15:clr>
        </p15:guide>
        <p15:guide id="13" pos="3312">
          <p15:clr>
            <a:srgbClr val="F26B43"/>
          </p15:clr>
        </p15:guide>
        <p15:guide id="14" pos="3744">
          <p15:clr>
            <a:srgbClr val="F26B43"/>
          </p15:clr>
        </p15:guide>
        <p15:guide id="15" pos="3936">
          <p15:clr>
            <a:srgbClr val="F26B43"/>
          </p15:clr>
        </p15:guide>
        <p15:guide id="16" pos="4368">
          <p15:clr>
            <a:srgbClr val="F26B43"/>
          </p15:clr>
        </p15:guide>
        <p15:guide id="17" pos="4560">
          <p15:clr>
            <a:srgbClr val="F26B43"/>
          </p15:clr>
        </p15:guide>
        <p15:guide id="18" pos="4992">
          <p15:clr>
            <a:srgbClr val="F26B43"/>
          </p15:clr>
        </p15:guide>
        <p15:guide id="19" pos="5184">
          <p15:clr>
            <a:srgbClr val="F26B43"/>
          </p15:clr>
        </p15:guide>
        <p15:guide id="20" pos="5616">
          <p15:clr>
            <a:srgbClr val="F26B43"/>
          </p15:clr>
        </p15:guide>
        <p15:guide id="21" pos="5808">
          <p15:clr>
            <a:srgbClr val="F26B43"/>
          </p15:clr>
        </p15:guide>
        <p15:guide id="22" pos="6240">
          <p15:clr>
            <a:srgbClr val="F26B43"/>
          </p15:clr>
        </p15:guide>
        <p15:guide id="23" pos="6432">
          <p15:clr>
            <a:srgbClr val="F26B43"/>
          </p15:clr>
        </p15:guide>
        <p15:guide id="24" pos="6864">
          <p15:clr>
            <a:srgbClr val="F26B43"/>
          </p15:clr>
        </p15:guide>
        <p15:guide id="25" pos="7056">
          <p15:clr>
            <a:srgbClr val="F26B43"/>
          </p15:clr>
        </p15:guide>
        <p15:guide id="26" pos="7488">
          <p15:clr>
            <a:srgbClr val="F26B43"/>
          </p15:clr>
        </p15:guide>
        <p15:guide id="27" orient="horz">
          <p15:clr>
            <a:srgbClr val="F26B43"/>
          </p15:clr>
        </p15:guide>
        <p15:guide id="28" orient="horz" pos="4320">
          <p15:clr>
            <a:srgbClr val="F26B43"/>
          </p15:clr>
        </p15:guide>
        <p15:guide id="29" orient="horz" pos="192">
          <p15:clr>
            <a:srgbClr val="F26B43"/>
          </p15:clr>
        </p15:guide>
        <p15:guide id="30" orient="horz" pos="4128">
          <p15:clr>
            <a:srgbClr val="F26B43"/>
          </p15:clr>
        </p15:guide>
        <p15:guide id="31"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49.jpeg"/><Relationship Id="rId7" Type="http://schemas.openxmlformats.org/officeDocument/2006/relationships/image" Target="../media/image53.sv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notesSlide" Target="../notesSlides/notesSlide12.xml"/><Relationship Id="rId16" Type="http://schemas.openxmlformats.org/officeDocument/2006/relationships/image" Target="../media/image62.png"/><Relationship Id="rId1" Type="http://schemas.openxmlformats.org/officeDocument/2006/relationships/slideLayout" Target="../slideLayouts/slideLayout21.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pn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66.png"/><Relationship Id="rId5" Type="http://schemas.microsoft.com/office/2007/relationships/hdphoto" Target="../media/hdphoto2.wdp"/><Relationship Id="rId4" Type="http://schemas.openxmlformats.org/officeDocument/2006/relationships/image" Target="../media/image65.pn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0.xml"/><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https://www.alertus.com/blog/school-safety-alyssas-law-911-connect" TargetMode="Externa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0D96CA-30D0-4CB7-BCB1-E4AD80345B3D}"/>
              </a:ext>
            </a:extLst>
          </p:cNvPr>
          <p:cNvSpPr txBox="1"/>
          <p:nvPr/>
        </p:nvSpPr>
        <p:spPr>
          <a:xfrm>
            <a:off x="382588" y="4085123"/>
            <a:ext cx="5713412" cy="2092319"/>
          </a:xfrm>
          <a:prstGeom prst="rect">
            <a:avLst/>
          </a:prstGeom>
        </p:spPr>
        <p:txBody>
          <a:bodyPr vert="horz" lIns="0" tIns="45720" rIns="0" bIns="45720" rtlCol="0">
            <a:normAutofit/>
          </a:bodyPr>
          <a:lstStyle/>
          <a:p>
            <a:pPr>
              <a:lnSpc>
                <a:spcPct val="90000"/>
              </a:lnSpc>
              <a:spcAft>
                <a:spcPts val="600"/>
              </a:spcAft>
            </a:pPr>
            <a:r>
              <a:rPr lang="en-US" spc="80" dirty="0">
                <a:latin typeface="+mj-lt"/>
              </a:rPr>
              <a:t>Transforming classrooms and student enrichment with innovative technology</a:t>
            </a:r>
          </a:p>
        </p:txBody>
      </p:sp>
      <p:sp>
        <p:nvSpPr>
          <p:cNvPr id="3" name="TextBox 2">
            <a:extLst>
              <a:ext uri="{FF2B5EF4-FFF2-40B4-BE49-F238E27FC236}">
                <a16:creationId xmlns:a16="http://schemas.microsoft.com/office/drawing/2014/main" id="{A13CEA87-E512-453D-9A16-6E3E8BA15A96}"/>
              </a:ext>
            </a:extLst>
          </p:cNvPr>
          <p:cNvSpPr txBox="1"/>
          <p:nvPr/>
        </p:nvSpPr>
        <p:spPr>
          <a:xfrm>
            <a:off x="566728" y="1283070"/>
            <a:ext cx="10220092" cy="390359"/>
          </a:xfrm>
          <a:prstGeom prst="rect">
            <a:avLst/>
          </a:prstGeom>
        </p:spPr>
        <p:txBody>
          <a:bodyPr vert="horz" lIns="0" tIns="45720" rIns="91440" bIns="45720" rtlCol="0" anchor="ctr">
            <a:noAutofit/>
          </a:bodyPr>
          <a:lstStyle/>
          <a:p>
            <a:pPr>
              <a:lnSpc>
                <a:spcPct val="85000"/>
              </a:lnSpc>
              <a:spcBef>
                <a:spcPct val="0"/>
              </a:spcBef>
              <a:spcAft>
                <a:spcPts val="600"/>
              </a:spcAft>
            </a:pPr>
            <a:r>
              <a:rPr lang="en-US" sz="6600" spc="80" dirty="0">
                <a:latin typeface="Forma DJR Display" pitchFamily="2" charset="77"/>
                <a:ea typeface="+mj-ea"/>
                <a:cs typeface="+mj-cs"/>
              </a:rPr>
              <a:t>Enhancing Higher Education with HP Poly Audio and Video Solutions</a:t>
            </a:r>
          </a:p>
        </p:txBody>
      </p:sp>
    </p:spTree>
    <p:extLst>
      <p:ext uri="{BB962C8B-B14F-4D97-AF65-F5344CB8AC3E}">
        <p14:creationId xmlns:p14="http://schemas.microsoft.com/office/powerpoint/2010/main" val="35063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6B493-62A5-1881-36EF-5E3497E3D080}"/>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8169DE61-4F66-8461-48BC-42A3E744A87C}"/>
              </a:ext>
            </a:extLst>
          </p:cNvPr>
          <p:cNvSpPr/>
          <p:nvPr/>
        </p:nvSpPr>
        <p:spPr bwMode="ltGray">
          <a:xfrm>
            <a:off x="8653762" y="1757696"/>
            <a:ext cx="3551801" cy="38742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12" name="Rectangle 11">
            <a:extLst>
              <a:ext uri="{FF2B5EF4-FFF2-40B4-BE49-F238E27FC236}">
                <a16:creationId xmlns:a16="http://schemas.microsoft.com/office/drawing/2014/main" id="{544355B7-987C-6084-BE7F-094937E8092C}"/>
              </a:ext>
            </a:extLst>
          </p:cNvPr>
          <p:cNvSpPr/>
          <p:nvPr/>
        </p:nvSpPr>
        <p:spPr bwMode="ltGray">
          <a:xfrm>
            <a:off x="4329345" y="1757696"/>
            <a:ext cx="3551801" cy="3874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11" name="Rectangle 10">
            <a:extLst>
              <a:ext uri="{FF2B5EF4-FFF2-40B4-BE49-F238E27FC236}">
                <a16:creationId xmlns:a16="http://schemas.microsoft.com/office/drawing/2014/main" id="{7A83BAB7-76A8-4F5F-1DE1-09450B259F7B}"/>
              </a:ext>
            </a:extLst>
          </p:cNvPr>
          <p:cNvSpPr/>
          <p:nvPr/>
        </p:nvSpPr>
        <p:spPr bwMode="ltGray">
          <a:xfrm>
            <a:off x="12033" y="1757697"/>
            <a:ext cx="3551801" cy="38742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7" name="Title 6">
            <a:extLst>
              <a:ext uri="{FF2B5EF4-FFF2-40B4-BE49-F238E27FC236}">
                <a16:creationId xmlns:a16="http://schemas.microsoft.com/office/drawing/2014/main" id="{69AE7400-F10A-C385-8994-9407C66154AF}"/>
              </a:ext>
            </a:extLst>
          </p:cNvPr>
          <p:cNvSpPr>
            <a:spLocks noGrp="1"/>
          </p:cNvSpPr>
          <p:nvPr>
            <p:ph type="title"/>
          </p:nvPr>
        </p:nvSpPr>
        <p:spPr/>
        <p:txBody>
          <a:bodyPr/>
          <a:lstStyle/>
          <a:p>
            <a:r>
              <a:rPr lang="en-US" dirty="0"/>
              <a:t>Comprehensive and flexible video portfolio</a:t>
            </a:r>
          </a:p>
        </p:txBody>
      </p:sp>
      <p:sp>
        <p:nvSpPr>
          <p:cNvPr id="9" name="Text Placeholder 5">
            <a:extLst>
              <a:ext uri="{FF2B5EF4-FFF2-40B4-BE49-F238E27FC236}">
                <a16:creationId xmlns:a16="http://schemas.microsoft.com/office/drawing/2014/main" id="{1D11C08E-8997-0E5E-595D-609F0C51EF7C}"/>
              </a:ext>
            </a:extLst>
          </p:cNvPr>
          <p:cNvSpPr>
            <a:spLocks noGrp="1"/>
          </p:cNvSpPr>
          <p:nvPr>
            <p:ph type="body" sz="quarter" idx="4294967295"/>
          </p:nvPr>
        </p:nvSpPr>
        <p:spPr>
          <a:xfrm>
            <a:off x="0" y="1857626"/>
            <a:ext cx="3473450" cy="822325"/>
          </a:xfrm>
        </p:spPr>
        <p:txBody>
          <a:bodyPr/>
          <a:lstStyle/>
          <a:p>
            <a:pPr algn="ctr">
              <a:lnSpc>
                <a:spcPct val="114000"/>
              </a:lnSpc>
            </a:pPr>
            <a:r>
              <a:rPr lang="en-US" sz="2000" b="1" dirty="0"/>
              <a:t>HP | Poly offers an extensive portfolio of solutions</a:t>
            </a:r>
          </a:p>
        </p:txBody>
      </p:sp>
      <p:sp>
        <p:nvSpPr>
          <p:cNvPr id="14" name="Arrow: Right 13">
            <a:extLst>
              <a:ext uri="{FF2B5EF4-FFF2-40B4-BE49-F238E27FC236}">
                <a16:creationId xmlns:a16="http://schemas.microsoft.com/office/drawing/2014/main" id="{4BDE0DDD-F044-9A08-82CD-C09258E47185}"/>
              </a:ext>
            </a:extLst>
          </p:cNvPr>
          <p:cNvSpPr/>
          <p:nvPr/>
        </p:nvSpPr>
        <p:spPr bwMode="ltGray">
          <a:xfrm>
            <a:off x="3551801" y="3507705"/>
            <a:ext cx="759053" cy="41563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cxnSp>
        <p:nvCxnSpPr>
          <p:cNvPr id="15" name="Straight Connector 14">
            <a:extLst>
              <a:ext uri="{FF2B5EF4-FFF2-40B4-BE49-F238E27FC236}">
                <a16:creationId xmlns:a16="http://schemas.microsoft.com/office/drawing/2014/main" id="{91FBA9DF-6D0C-A54E-6D42-950324E5D5F7}"/>
              </a:ext>
            </a:extLst>
          </p:cNvPr>
          <p:cNvCxnSpPr>
            <a:cxnSpLocks/>
          </p:cNvCxnSpPr>
          <p:nvPr/>
        </p:nvCxnSpPr>
        <p:spPr bwMode="black">
          <a:xfrm>
            <a:off x="3556729" y="1757697"/>
            <a:ext cx="0" cy="38742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6BF95AC-B634-6E63-1D77-3C6B8EA5B76A}"/>
              </a:ext>
            </a:extLst>
          </p:cNvPr>
          <p:cNvCxnSpPr>
            <a:cxnSpLocks/>
          </p:cNvCxnSpPr>
          <p:nvPr/>
        </p:nvCxnSpPr>
        <p:spPr bwMode="black">
          <a:xfrm>
            <a:off x="7881146" y="1757696"/>
            <a:ext cx="0" cy="38742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Arrow: Right 23">
            <a:extLst>
              <a:ext uri="{FF2B5EF4-FFF2-40B4-BE49-F238E27FC236}">
                <a16:creationId xmlns:a16="http://schemas.microsoft.com/office/drawing/2014/main" id="{F8EABA4F-BE70-E27B-6D6A-1FB923FDF52A}"/>
              </a:ext>
            </a:extLst>
          </p:cNvPr>
          <p:cNvSpPr/>
          <p:nvPr/>
        </p:nvSpPr>
        <p:spPr bwMode="ltGray">
          <a:xfrm>
            <a:off x="7881146" y="3507704"/>
            <a:ext cx="759053" cy="41563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25" name="Text Placeholder 5">
            <a:extLst>
              <a:ext uri="{FF2B5EF4-FFF2-40B4-BE49-F238E27FC236}">
                <a16:creationId xmlns:a16="http://schemas.microsoft.com/office/drawing/2014/main" id="{149F8ADE-5550-7D90-9B2A-D041368D0CEB}"/>
              </a:ext>
            </a:extLst>
          </p:cNvPr>
          <p:cNvSpPr txBox="1">
            <a:spLocks/>
          </p:cNvSpPr>
          <p:nvPr/>
        </p:nvSpPr>
        <p:spPr>
          <a:xfrm>
            <a:off x="4474988" y="1862446"/>
            <a:ext cx="3242023" cy="822874"/>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tab pos="225425" algn="l"/>
              </a:tabLst>
              <a:defRPr sz="1800" kern="1200">
                <a:solidFill>
                  <a:schemeClr val="tx1"/>
                </a:solidFill>
                <a:latin typeface="+mn-lt"/>
                <a:ea typeface="+mn-ea"/>
                <a:cs typeface="+mn-cs"/>
              </a:defRPr>
            </a:lvl1pPr>
            <a:lvl2pPr marL="169863" indent="-1698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339725" indent="-169863" algn="l" defTabSz="914400" rtl="0" eaLnBrk="1" latinLnBrk="0" hangingPunct="1">
              <a:lnSpc>
                <a:spcPct val="90000"/>
              </a:lnSpc>
              <a:spcBef>
                <a:spcPts val="500"/>
              </a:spcBef>
              <a:buFont typeface="HP Simplified Light" panose="020B0404020204020204" pitchFamily="34" charset="0"/>
              <a:buChar char="–"/>
              <a:tabLst/>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50" indent="-1206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tab pos="225425" algn="l"/>
              </a:tabLst>
              <a:defRPr/>
            </a:pPr>
            <a:r>
              <a:rPr kumimoji="0" lang="en-US" sz="2000" b="1" i="0" u="none" strike="noStrike" kern="1200" cap="none" spc="0" normalizeH="0" baseline="0" noProof="0" dirty="0">
                <a:ln>
                  <a:noFill/>
                </a:ln>
                <a:solidFill>
                  <a:srgbClr val="000000"/>
                </a:solidFill>
                <a:effectLst/>
                <a:uLnTx/>
                <a:uFillTx/>
                <a:latin typeface="Forma DJR Micro"/>
                <a:ea typeface="+mn-ea"/>
                <a:cs typeface="+mn-cs"/>
              </a:rPr>
              <a:t>A single provider simplifies the experience </a:t>
            </a: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27" name="Text Placeholder 5">
            <a:extLst>
              <a:ext uri="{FF2B5EF4-FFF2-40B4-BE49-F238E27FC236}">
                <a16:creationId xmlns:a16="http://schemas.microsoft.com/office/drawing/2014/main" id="{584F76E2-6D60-0F7E-D383-471B2EB92CC9}"/>
              </a:ext>
            </a:extLst>
          </p:cNvPr>
          <p:cNvSpPr txBox="1">
            <a:spLocks/>
          </p:cNvSpPr>
          <p:nvPr/>
        </p:nvSpPr>
        <p:spPr>
          <a:xfrm>
            <a:off x="8640199" y="1859146"/>
            <a:ext cx="3619542" cy="822874"/>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tab pos="225425" algn="l"/>
              </a:tabLst>
              <a:defRPr sz="1800" kern="1200">
                <a:solidFill>
                  <a:schemeClr val="tx1"/>
                </a:solidFill>
                <a:latin typeface="+mn-lt"/>
                <a:ea typeface="+mn-ea"/>
                <a:cs typeface="+mn-cs"/>
              </a:defRPr>
            </a:lvl1pPr>
            <a:lvl2pPr marL="169863" indent="-1698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339725" indent="-169863" algn="l" defTabSz="914400" rtl="0" eaLnBrk="1" latinLnBrk="0" hangingPunct="1">
              <a:lnSpc>
                <a:spcPct val="90000"/>
              </a:lnSpc>
              <a:spcBef>
                <a:spcPts val="500"/>
              </a:spcBef>
              <a:buFont typeface="HP Simplified Light" panose="020B0404020204020204" pitchFamily="34" charset="0"/>
              <a:buChar char="–"/>
              <a:tabLst/>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50" indent="-1206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tab pos="225425" algn="l"/>
              </a:tabLst>
              <a:defRPr/>
            </a:pPr>
            <a:r>
              <a:rPr kumimoji="0" lang="en-US" sz="2000" b="1" i="0" u="none" strike="noStrike" kern="1200" cap="none" spc="0" normalizeH="0" baseline="0" noProof="0" dirty="0">
                <a:ln>
                  <a:noFill/>
                </a:ln>
                <a:solidFill>
                  <a:srgbClr val="000000"/>
                </a:solidFill>
                <a:effectLst/>
                <a:uLnTx/>
                <a:uFillTx/>
                <a:latin typeface="Forma DJR Micro"/>
                <a:ea typeface="+mn-ea"/>
                <a:cs typeface="+mn-cs"/>
              </a:rPr>
              <a:t>Driving consistency for today, flexibility for the future</a:t>
            </a: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cxnSp>
        <p:nvCxnSpPr>
          <p:cNvPr id="31" name="Straight Connector 30">
            <a:extLst>
              <a:ext uri="{FF2B5EF4-FFF2-40B4-BE49-F238E27FC236}">
                <a16:creationId xmlns:a16="http://schemas.microsoft.com/office/drawing/2014/main" id="{2F55C4F1-7CB9-70AC-43D9-0BABE5622180}"/>
              </a:ext>
            </a:extLst>
          </p:cNvPr>
          <p:cNvCxnSpPr>
            <a:cxnSpLocks/>
          </p:cNvCxnSpPr>
          <p:nvPr/>
        </p:nvCxnSpPr>
        <p:spPr bwMode="black">
          <a:xfrm flipH="1">
            <a:off x="12184316" y="1757696"/>
            <a:ext cx="0" cy="38742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2" descr="A black camera with a black background&#10;&#10;Description automatically generated">
            <a:extLst>
              <a:ext uri="{FF2B5EF4-FFF2-40B4-BE49-F238E27FC236}">
                <a16:creationId xmlns:a16="http://schemas.microsoft.com/office/drawing/2014/main" id="{EBC0E345-C28C-1163-4973-1747F0CB288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7637" y="4149655"/>
            <a:ext cx="1072700" cy="7811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5" descr="A group of rectangular electronic devices&#10;&#10;AI-generated content may be incorrect.">
            <a:extLst>
              <a:ext uri="{FF2B5EF4-FFF2-40B4-BE49-F238E27FC236}">
                <a16:creationId xmlns:a16="http://schemas.microsoft.com/office/drawing/2014/main" id="{099EE51E-3902-8154-2177-54FA1EAC867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28110" y="4128520"/>
            <a:ext cx="1072700" cy="719069"/>
          </a:xfrm>
          <a:prstGeom prst="rect">
            <a:avLst/>
          </a:prstGeom>
          <a:effectLst>
            <a:outerShdw blurRad="50800" dist="38100" dir="2700000" algn="tl" rotWithShape="0">
              <a:prstClr val="black">
                <a:alpha val="40000"/>
              </a:prstClr>
            </a:outerShdw>
          </a:effectLst>
        </p:spPr>
      </p:pic>
      <p:pic>
        <p:nvPicPr>
          <p:cNvPr id="29" name="Picture 28" descr="A black metal object with a triangle on it&#10;&#10;AI-generated content may be incorrect.">
            <a:extLst>
              <a:ext uri="{FF2B5EF4-FFF2-40B4-BE49-F238E27FC236}">
                <a16:creationId xmlns:a16="http://schemas.microsoft.com/office/drawing/2014/main" id="{8D1EC8AF-0796-FDC0-1059-CE1D2EF272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626" y="4463481"/>
            <a:ext cx="1072701" cy="831939"/>
          </a:xfrm>
          <a:prstGeom prst="rect">
            <a:avLst/>
          </a:prstGeom>
          <a:effectLst>
            <a:outerShdw blurRad="50800" dist="38100" dir="2700000" algn="tl" rotWithShape="0">
              <a:prstClr val="black">
                <a:alpha val="40000"/>
              </a:prstClr>
            </a:outerShdw>
          </a:effectLst>
        </p:spPr>
      </p:pic>
      <p:pic>
        <p:nvPicPr>
          <p:cNvPr id="2" name="Picture 1" descr="A close-up of a camera&#10;&#10;Description automatically generated">
            <a:extLst>
              <a:ext uri="{FF2B5EF4-FFF2-40B4-BE49-F238E27FC236}">
                <a16:creationId xmlns:a16="http://schemas.microsoft.com/office/drawing/2014/main" id="{84DCC37C-375C-F6D7-BB8D-7E95207E5B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25" y="2431196"/>
            <a:ext cx="1914000" cy="2138236"/>
          </a:xfrm>
          <a:prstGeom prst="rect">
            <a:avLst/>
          </a:prstGeom>
        </p:spPr>
      </p:pic>
      <p:grpSp>
        <p:nvGrpSpPr>
          <p:cNvPr id="8" name="Group 7">
            <a:extLst>
              <a:ext uri="{FF2B5EF4-FFF2-40B4-BE49-F238E27FC236}">
                <a16:creationId xmlns:a16="http://schemas.microsoft.com/office/drawing/2014/main" id="{F5387D51-24E8-FFDA-8AA7-39CF3672A53B}"/>
              </a:ext>
            </a:extLst>
          </p:cNvPr>
          <p:cNvGrpSpPr/>
          <p:nvPr/>
        </p:nvGrpSpPr>
        <p:grpSpPr>
          <a:xfrm>
            <a:off x="1810635" y="2907478"/>
            <a:ext cx="1708022" cy="1039690"/>
            <a:chOff x="1805735" y="2843462"/>
            <a:chExt cx="1708022" cy="1039690"/>
          </a:xfrm>
        </p:grpSpPr>
        <p:pic>
          <p:nvPicPr>
            <p:cNvPr id="3" name="Picture 2" descr="A close-up of a camera&#10;&#10;Description automatically generated">
              <a:extLst>
                <a:ext uri="{FF2B5EF4-FFF2-40B4-BE49-F238E27FC236}">
                  <a16:creationId xmlns:a16="http://schemas.microsoft.com/office/drawing/2014/main" id="{7741D997-1715-8E1B-A179-E66EB959188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805735" y="3102015"/>
              <a:ext cx="1700722" cy="781137"/>
            </a:xfrm>
            <a:prstGeom prst="rect">
              <a:avLst/>
            </a:prstGeom>
          </p:spPr>
        </p:pic>
        <p:pic>
          <p:nvPicPr>
            <p:cNvPr id="6" name="Picture 5" descr="A close-up of a camera&#10;&#10;Description automatically generated">
              <a:extLst>
                <a:ext uri="{FF2B5EF4-FFF2-40B4-BE49-F238E27FC236}">
                  <a16:creationId xmlns:a16="http://schemas.microsoft.com/office/drawing/2014/main" id="{5B2AE413-6ECF-61AB-CA4D-87DBC07AB60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813035" y="2843462"/>
              <a:ext cx="1700722" cy="182513"/>
            </a:xfrm>
            <a:prstGeom prst="rect">
              <a:avLst/>
            </a:prstGeom>
          </p:spPr>
        </p:pic>
      </p:grpSp>
      <p:sp>
        <p:nvSpPr>
          <p:cNvPr id="5" name="Footer Placeholder 3">
            <a:extLst>
              <a:ext uri="{FF2B5EF4-FFF2-40B4-BE49-F238E27FC236}">
                <a16:creationId xmlns:a16="http://schemas.microsoft.com/office/drawing/2014/main" id="{542EDB7A-459D-8177-60BF-1AE7F9D0CFA5}"/>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pic>
        <p:nvPicPr>
          <p:cNvPr id="10" name="Picture 9" descr="A room with a television and a table&#10;&#10;AI-generated content may be incorrect.">
            <a:extLst>
              <a:ext uri="{FF2B5EF4-FFF2-40B4-BE49-F238E27FC236}">
                <a16:creationId xmlns:a16="http://schemas.microsoft.com/office/drawing/2014/main" id="{CA277019-D5F9-E8F4-8D92-0C63472D16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29344" y="2895765"/>
            <a:ext cx="3551801" cy="2736223"/>
          </a:xfrm>
          <a:prstGeom prst="rect">
            <a:avLst/>
          </a:prstGeom>
        </p:spPr>
      </p:pic>
      <p:pic>
        <p:nvPicPr>
          <p:cNvPr id="16" name="Picture 15" descr="A group of people sitting at tables with laptops&#10;&#10;AI-generated content may be incorrect.">
            <a:extLst>
              <a:ext uri="{FF2B5EF4-FFF2-40B4-BE49-F238E27FC236}">
                <a16:creationId xmlns:a16="http://schemas.microsoft.com/office/drawing/2014/main" id="{D517DD60-230D-7F92-598A-F4ECF1252F50}"/>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8684625" y="2944989"/>
            <a:ext cx="3478446" cy="2686999"/>
          </a:xfrm>
          <a:prstGeom prst="rect">
            <a:avLst/>
          </a:prstGeom>
        </p:spPr>
      </p:pic>
      <p:pic>
        <p:nvPicPr>
          <p:cNvPr id="20" name="Picture 19" descr="A back of a black device&#10;&#10;AI-generated content may be incorrect.">
            <a:extLst>
              <a:ext uri="{FF2B5EF4-FFF2-40B4-BE49-F238E27FC236}">
                <a16:creationId xmlns:a16="http://schemas.microsoft.com/office/drawing/2014/main" id="{61B706AF-1694-43C6-ADDA-02A51A4BAEFE}"/>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352806" y="4847589"/>
            <a:ext cx="2048734" cy="719070"/>
          </a:xfrm>
          <a:prstGeom prst="rect">
            <a:avLst/>
          </a:prstGeom>
        </p:spPr>
      </p:pic>
    </p:spTree>
    <p:extLst>
      <p:ext uri="{BB962C8B-B14F-4D97-AF65-F5344CB8AC3E}">
        <p14:creationId xmlns:p14="http://schemas.microsoft.com/office/powerpoint/2010/main" val="66775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5778E-5424-8E66-6F9E-8BE0D11DFC5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05999890-3119-43EA-404C-5F3B87F80412}"/>
              </a:ext>
            </a:extLst>
          </p:cNvPr>
          <p:cNvSpPr/>
          <p:nvPr/>
        </p:nvSpPr>
        <p:spPr bwMode="ltGray">
          <a:xfrm rot="5400000">
            <a:off x="90602" y="1965126"/>
            <a:ext cx="4091367" cy="38278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27" name="Rectangle 26">
            <a:extLst>
              <a:ext uri="{FF2B5EF4-FFF2-40B4-BE49-F238E27FC236}">
                <a16:creationId xmlns:a16="http://schemas.microsoft.com/office/drawing/2014/main" id="{B9F632E8-A504-F8E0-7F30-8B595973C8E3}"/>
              </a:ext>
            </a:extLst>
          </p:cNvPr>
          <p:cNvSpPr/>
          <p:nvPr/>
        </p:nvSpPr>
        <p:spPr bwMode="ltGray">
          <a:xfrm rot="5400000">
            <a:off x="4073855" y="1950834"/>
            <a:ext cx="4062784" cy="38278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28" name="Rectangle 27">
            <a:extLst>
              <a:ext uri="{FF2B5EF4-FFF2-40B4-BE49-F238E27FC236}">
                <a16:creationId xmlns:a16="http://schemas.microsoft.com/office/drawing/2014/main" id="{7318E1ED-2806-622A-2312-CCB1F186D2FD}"/>
              </a:ext>
            </a:extLst>
          </p:cNvPr>
          <p:cNvSpPr/>
          <p:nvPr/>
        </p:nvSpPr>
        <p:spPr bwMode="ltGray">
          <a:xfrm rot="5400000">
            <a:off x="8044829" y="1950834"/>
            <a:ext cx="4062784" cy="38278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7" name="Title 6">
            <a:extLst>
              <a:ext uri="{FF2B5EF4-FFF2-40B4-BE49-F238E27FC236}">
                <a16:creationId xmlns:a16="http://schemas.microsoft.com/office/drawing/2014/main" id="{147646D1-F2A8-F84F-B17A-631F9C6CFB6D}"/>
              </a:ext>
            </a:extLst>
          </p:cNvPr>
          <p:cNvSpPr>
            <a:spLocks noGrp="1"/>
          </p:cNvSpPr>
          <p:nvPr>
            <p:ph type="title"/>
          </p:nvPr>
        </p:nvSpPr>
        <p:spPr>
          <a:xfrm>
            <a:off x="190499" y="641350"/>
            <a:ext cx="6485603" cy="390359"/>
          </a:xfrm>
        </p:spPr>
        <p:txBody>
          <a:bodyPr/>
          <a:lstStyle/>
          <a:p>
            <a:r>
              <a:rPr lang="en-US" dirty="0"/>
              <a:t>Platform flexibility to future-proof your collaboration</a:t>
            </a:r>
          </a:p>
        </p:txBody>
      </p:sp>
      <p:sp>
        <p:nvSpPr>
          <p:cNvPr id="6" name="Text Placeholder 8">
            <a:extLst>
              <a:ext uri="{FF2B5EF4-FFF2-40B4-BE49-F238E27FC236}">
                <a16:creationId xmlns:a16="http://schemas.microsoft.com/office/drawing/2014/main" id="{8706E1C0-8B82-EE6A-C511-0A8E93F0FB30}"/>
              </a:ext>
            </a:extLst>
          </p:cNvPr>
          <p:cNvSpPr txBox="1">
            <a:spLocks/>
          </p:cNvSpPr>
          <p:nvPr/>
        </p:nvSpPr>
        <p:spPr>
          <a:xfrm>
            <a:off x="355180" y="1969346"/>
            <a:ext cx="3691844" cy="753796"/>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tab pos="225425" algn="l"/>
              </a:tabLst>
              <a:defRPr sz="1800" kern="1200">
                <a:solidFill>
                  <a:schemeClr val="tx1"/>
                </a:solidFill>
                <a:latin typeface="+mn-lt"/>
                <a:ea typeface="+mn-ea"/>
                <a:cs typeface="+mn-cs"/>
              </a:defRPr>
            </a:lvl1pPr>
            <a:lvl2pPr marL="169863" indent="-1698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339725" indent="-169863" algn="l" defTabSz="914400" rtl="0" eaLnBrk="1" latinLnBrk="0" hangingPunct="1">
              <a:lnSpc>
                <a:spcPct val="90000"/>
              </a:lnSpc>
              <a:spcBef>
                <a:spcPts val="500"/>
              </a:spcBef>
              <a:buFont typeface="HP Simplified Light" panose="020B0404020204020204" pitchFamily="34" charset="0"/>
              <a:buChar char="–"/>
              <a:tabLst/>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50" indent="-1206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2000" b="1" i="0" u="none" strike="noStrike" kern="1200" cap="none" spc="0" normalizeH="0" baseline="0" noProof="0" dirty="0">
                <a:ln>
                  <a:noFill/>
                </a:ln>
                <a:solidFill>
                  <a:srgbClr val="0249D6"/>
                </a:solidFill>
                <a:effectLst/>
                <a:uLnTx/>
                <a:uFillTx/>
                <a:latin typeface="Forma DJR Micro"/>
                <a:ea typeface="+mn-ea"/>
                <a:cs typeface="+mn-cs"/>
              </a:rPr>
              <a:t>Built-in cloud video apps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1800" b="0" i="0" u="none" strike="noStrike" kern="1200" cap="none" spc="0" normalizeH="0" baseline="0" noProof="0" dirty="0">
                <a:ln>
                  <a:noFill/>
                </a:ln>
                <a:solidFill>
                  <a:srgbClr val="000000"/>
                </a:solidFill>
                <a:effectLst/>
                <a:uLnTx/>
                <a:uFillTx/>
                <a:latin typeface="Forma DJR Micro"/>
                <a:ea typeface="+mn-ea"/>
                <a:cs typeface="+mn-cs"/>
              </a:rPr>
              <a:t>Native full-featured experience.</a:t>
            </a:r>
          </a:p>
        </p:txBody>
      </p:sp>
      <p:sp>
        <p:nvSpPr>
          <p:cNvPr id="9" name="Text Placeholder 9">
            <a:extLst>
              <a:ext uri="{FF2B5EF4-FFF2-40B4-BE49-F238E27FC236}">
                <a16:creationId xmlns:a16="http://schemas.microsoft.com/office/drawing/2014/main" id="{C7EC41B6-489D-67FF-E1FB-149041034CBC}"/>
              </a:ext>
            </a:extLst>
          </p:cNvPr>
          <p:cNvSpPr txBox="1">
            <a:spLocks/>
          </p:cNvSpPr>
          <p:nvPr/>
        </p:nvSpPr>
        <p:spPr>
          <a:xfrm>
            <a:off x="4267199" y="1969346"/>
            <a:ext cx="3682791" cy="15016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tabLst>
                <a:tab pos="225425" algn="l"/>
              </a:tabLst>
              <a:defRPr sz="1800" kern="1200">
                <a:solidFill>
                  <a:schemeClr val="tx1"/>
                </a:solidFill>
                <a:latin typeface="+mn-lt"/>
                <a:ea typeface="+mn-ea"/>
                <a:cs typeface="+mn-cs"/>
              </a:defRPr>
            </a:lvl1pPr>
            <a:lvl2pPr marL="169863" indent="-1698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339725" indent="-169863" algn="l" defTabSz="914400" rtl="0" eaLnBrk="1" latinLnBrk="0" hangingPunct="1">
              <a:lnSpc>
                <a:spcPct val="90000"/>
              </a:lnSpc>
              <a:spcBef>
                <a:spcPts val="500"/>
              </a:spcBef>
              <a:buFont typeface="HP Simplified Light" panose="020B0404020204020204" pitchFamily="34" charset="0"/>
              <a:buChar char="–"/>
              <a:tabLst/>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50" indent="-1206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2000" b="1" i="0" u="none" strike="noStrike" kern="1200" cap="none" spc="0" normalizeH="0" baseline="0" noProof="0" dirty="0">
                <a:ln>
                  <a:noFill/>
                </a:ln>
                <a:solidFill>
                  <a:srgbClr val="0249D6"/>
                </a:solidFill>
                <a:effectLst/>
                <a:uLnTx/>
                <a:uFillTx/>
                <a:latin typeface="Forma DJR Micro"/>
                <a:ea typeface="+mn-ea"/>
                <a:cs typeface="+mn-cs"/>
              </a:rPr>
              <a:t>Open SIP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1800" b="0" i="0" u="none" strike="noStrike" kern="1200" cap="none" spc="0" normalizeH="0" baseline="0" noProof="0" dirty="0">
                <a:ln>
                  <a:noFill/>
                </a:ln>
                <a:solidFill>
                  <a:srgbClr val="000000"/>
                </a:solidFill>
                <a:effectLst/>
                <a:uLnTx/>
                <a:uFillTx/>
                <a:latin typeface="Forma DJR Micro"/>
                <a:ea typeface="+mn-ea"/>
                <a:cs typeface="+mn-cs"/>
              </a:rPr>
              <a:t>Enables flexibility for environments requiring customization, interoperability, or enhanced security. </a:t>
            </a:r>
          </a:p>
        </p:txBody>
      </p:sp>
      <p:sp>
        <p:nvSpPr>
          <p:cNvPr id="10" name="Text Placeholder 2">
            <a:extLst>
              <a:ext uri="{FF2B5EF4-FFF2-40B4-BE49-F238E27FC236}">
                <a16:creationId xmlns:a16="http://schemas.microsoft.com/office/drawing/2014/main" id="{369E1D4C-F87C-3D29-E448-12AC442DB4E0}"/>
              </a:ext>
            </a:extLst>
          </p:cNvPr>
          <p:cNvSpPr txBox="1">
            <a:spLocks/>
          </p:cNvSpPr>
          <p:nvPr/>
        </p:nvSpPr>
        <p:spPr>
          <a:xfrm>
            <a:off x="8168650" y="1969346"/>
            <a:ext cx="3795862" cy="16299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tabLst>
                <a:tab pos="225425" algn="l"/>
              </a:tabLst>
              <a:defRPr sz="1800" kern="1200">
                <a:solidFill>
                  <a:schemeClr val="tx1"/>
                </a:solidFill>
                <a:latin typeface="+mn-lt"/>
                <a:ea typeface="+mn-ea"/>
                <a:cs typeface="+mn-cs"/>
              </a:defRPr>
            </a:lvl1pPr>
            <a:lvl2pPr marL="169863" indent="-1698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339725" indent="-169863" algn="l" defTabSz="914400" rtl="0" eaLnBrk="1" latinLnBrk="0" hangingPunct="1">
              <a:lnSpc>
                <a:spcPct val="90000"/>
              </a:lnSpc>
              <a:spcBef>
                <a:spcPts val="500"/>
              </a:spcBef>
              <a:buFont typeface="HP Simplified Light" panose="020B0404020204020204" pitchFamily="34" charset="0"/>
              <a:buChar char="–"/>
              <a:tabLst/>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50" indent="-1206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2000" b="1" i="0" u="none" strike="noStrike" kern="1200" cap="none" spc="0" normalizeH="0" baseline="0" noProof="0" dirty="0">
                <a:ln>
                  <a:noFill/>
                </a:ln>
                <a:solidFill>
                  <a:srgbClr val="0249D6"/>
                </a:solidFill>
                <a:effectLst/>
                <a:uLnTx/>
                <a:uFillTx/>
                <a:latin typeface="Forma DJR Micro"/>
                <a:ea typeface="+mn-ea"/>
                <a:cs typeface="+mn-cs"/>
              </a:rPr>
              <a:t>BYOD or Device Mode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1800" b="0" i="0" u="none" strike="noStrike" kern="1200" cap="none" spc="0" normalizeH="0" baseline="0" noProof="0" dirty="0">
                <a:ln>
                  <a:noFill/>
                </a:ln>
                <a:solidFill>
                  <a:srgbClr val="000000"/>
                </a:solidFill>
                <a:effectLst/>
                <a:uLnTx/>
                <a:uFillTx/>
                <a:latin typeface="Forma DJR Micro"/>
                <a:ea typeface="+mn-ea"/>
                <a:cs typeface="+mn-cs"/>
              </a:rPr>
              <a:t>Extends any cloud video platform from a laptop to a room system.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pic>
        <p:nvPicPr>
          <p:cNvPr id="12" name="Picture 2">
            <a:extLst>
              <a:ext uri="{FF2B5EF4-FFF2-40B4-BE49-F238E27FC236}">
                <a16:creationId xmlns:a16="http://schemas.microsoft.com/office/drawing/2014/main" id="{6BB184FF-FBFE-3EB8-D640-5D7E0B56116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14118" y="5276274"/>
            <a:ext cx="573968" cy="6198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D5686DBE-16C9-39D7-4678-DFFF4D2EB1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7785" y="5391146"/>
            <a:ext cx="1445646" cy="397227"/>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5" name="Picture 38">
            <a:extLst>
              <a:ext uri="{FF2B5EF4-FFF2-40B4-BE49-F238E27FC236}">
                <a16:creationId xmlns:a16="http://schemas.microsoft.com/office/drawing/2014/main" id="{2BC12269-0673-821F-4153-1DAC0B30614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23596" y="3811767"/>
            <a:ext cx="252412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raphical user interface, application&#10;&#10;Description automatically generated">
            <a:extLst>
              <a:ext uri="{FF2B5EF4-FFF2-40B4-BE49-F238E27FC236}">
                <a16:creationId xmlns:a16="http://schemas.microsoft.com/office/drawing/2014/main" id="{14C5F913-7EE8-6FC2-F674-C103209426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1920" y="3471039"/>
            <a:ext cx="1458932" cy="962916"/>
          </a:xfrm>
          <a:prstGeom prst="rect">
            <a:avLst/>
          </a:prstGeom>
        </p:spPr>
      </p:pic>
      <p:pic>
        <p:nvPicPr>
          <p:cNvPr id="19" name="Picture 10" descr="Graphical user interface, application&#10;&#10;Description automatically generated">
            <a:extLst>
              <a:ext uri="{FF2B5EF4-FFF2-40B4-BE49-F238E27FC236}">
                <a16:creationId xmlns:a16="http://schemas.microsoft.com/office/drawing/2014/main" id="{E1B3D439-3CD4-736B-91AE-BAD6F35C0A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94363" y="4024727"/>
            <a:ext cx="2362200" cy="1320027"/>
          </a:xfrm>
          <a:prstGeom prst="rect">
            <a:avLst/>
          </a:prstGeom>
        </p:spPr>
      </p:pic>
      <p:pic>
        <p:nvPicPr>
          <p:cNvPr id="20" name="Picture 19" descr="Graphical user interface&#10;&#10;Description automatically generated">
            <a:extLst>
              <a:ext uri="{FF2B5EF4-FFF2-40B4-BE49-F238E27FC236}">
                <a16:creationId xmlns:a16="http://schemas.microsoft.com/office/drawing/2014/main" id="{D0521706-6B48-8240-7719-FBAB998B57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14226" y="4528956"/>
            <a:ext cx="1586226" cy="1367203"/>
          </a:xfrm>
          <a:prstGeom prst="rect">
            <a:avLst/>
          </a:prstGeom>
        </p:spPr>
      </p:pic>
      <p:pic>
        <p:nvPicPr>
          <p:cNvPr id="21" name="Picture 20" descr="A black skateboard with a black background&#10;&#10;Description automatically generated">
            <a:extLst>
              <a:ext uri="{FF2B5EF4-FFF2-40B4-BE49-F238E27FC236}">
                <a16:creationId xmlns:a16="http://schemas.microsoft.com/office/drawing/2014/main" id="{C78968BA-710D-27C8-2246-A1337A2C7D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88740" y="3018110"/>
            <a:ext cx="2007408" cy="1706296"/>
          </a:xfrm>
          <a:prstGeom prst="rect">
            <a:avLst/>
          </a:prstGeom>
        </p:spPr>
      </p:pic>
      <p:cxnSp>
        <p:nvCxnSpPr>
          <p:cNvPr id="22" name="Straight Connector 21">
            <a:extLst>
              <a:ext uri="{FF2B5EF4-FFF2-40B4-BE49-F238E27FC236}">
                <a16:creationId xmlns:a16="http://schemas.microsoft.com/office/drawing/2014/main" id="{A2662E4F-B387-158A-4F4B-A2DF4CAC16AF}"/>
              </a:ext>
            </a:extLst>
          </p:cNvPr>
          <p:cNvCxnSpPr>
            <a:cxnSpLocks/>
          </p:cNvCxnSpPr>
          <p:nvPr/>
        </p:nvCxnSpPr>
        <p:spPr>
          <a:xfrm>
            <a:off x="4992334" y="4000499"/>
            <a:ext cx="2391382" cy="10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Graphical user interface&#10;&#10;Description automatically generated">
            <a:extLst>
              <a:ext uri="{FF2B5EF4-FFF2-40B4-BE49-F238E27FC236}">
                <a16:creationId xmlns:a16="http://schemas.microsoft.com/office/drawing/2014/main" id="{C714E93A-17AF-EC37-186A-94D8DE22637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29864" y="5387756"/>
            <a:ext cx="1308595" cy="397227"/>
          </a:xfrm>
          <a:prstGeom prst="rect">
            <a:avLst/>
          </a:prstGeom>
          <a:noFill/>
          <a:ln w="12700">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Footer Placeholder 3">
            <a:extLst>
              <a:ext uri="{FF2B5EF4-FFF2-40B4-BE49-F238E27FC236}">
                <a16:creationId xmlns:a16="http://schemas.microsoft.com/office/drawing/2014/main" id="{24304D3E-23B6-8CB8-A579-D14494542707}"/>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pic>
        <p:nvPicPr>
          <p:cNvPr id="14" name="Picture 26">
            <a:extLst>
              <a:ext uri="{FF2B5EF4-FFF2-40B4-BE49-F238E27FC236}">
                <a16:creationId xmlns:a16="http://schemas.microsoft.com/office/drawing/2014/main" id="{75EA840D-3631-36F3-A32B-BD2EB8389C05}"/>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796021" y="3170443"/>
            <a:ext cx="256222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sitting at tables with laptops&#10;&#10;AI-generated content may be incorrect.">
            <a:extLst>
              <a:ext uri="{FF2B5EF4-FFF2-40B4-BE49-F238E27FC236}">
                <a16:creationId xmlns:a16="http://schemas.microsoft.com/office/drawing/2014/main" id="{33CBCB8F-0BA7-05F2-55CC-A6B1782A91B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13003" y="3352800"/>
            <a:ext cx="1983783" cy="1078398"/>
          </a:xfrm>
          <a:prstGeom prst="rect">
            <a:avLst/>
          </a:prstGeom>
        </p:spPr>
      </p:pic>
      <p:pic>
        <p:nvPicPr>
          <p:cNvPr id="17" name="Picture 16" descr="A group of people sitting at tables with laptops&#10;&#10;AI-generated content may be incorrect.">
            <a:extLst>
              <a:ext uri="{FF2B5EF4-FFF2-40B4-BE49-F238E27FC236}">
                <a16:creationId xmlns:a16="http://schemas.microsoft.com/office/drawing/2014/main" id="{0726508E-9984-0463-3101-744730E2CC5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753600" y="4993135"/>
            <a:ext cx="666427" cy="428357"/>
          </a:xfrm>
          <a:prstGeom prst="rect">
            <a:avLst/>
          </a:prstGeom>
        </p:spPr>
      </p:pic>
      <p:pic>
        <p:nvPicPr>
          <p:cNvPr id="18" name="Picture 17" descr="A classroom with desks and a green board&#10;&#10;AI-generated content may be incorrect.">
            <a:extLst>
              <a:ext uri="{FF2B5EF4-FFF2-40B4-BE49-F238E27FC236}">
                <a16:creationId xmlns:a16="http://schemas.microsoft.com/office/drawing/2014/main" id="{B343D3F9-8181-29DB-1CB0-174C76DABE9B}"/>
              </a:ext>
            </a:extLst>
          </p:cNvPr>
          <p:cNvPicPr>
            <a:picLocks noChangeAspect="1"/>
          </p:cNvPicPr>
          <p:nvPr/>
        </p:nvPicPr>
        <p:blipFill>
          <a:blip r:embed="rId14" cstate="screen">
            <a:alphaModFix/>
            <a:extLst>
              <a:ext uri="{28A0092B-C50C-407E-A947-70E740481C1C}">
                <a14:useLocalDpi xmlns:a14="http://schemas.microsoft.com/office/drawing/2010/main"/>
              </a:ext>
            </a:extLst>
          </a:blip>
          <a:srcRect/>
          <a:stretch>
            <a:fillRect/>
          </a:stretch>
        </p:blipFill>
        <p:spPr>
          <a:xfrm>
            <a:off x="422591" y="2790916"/>
            <a:ext cx="3136811" cy="2405619"/>
          </a:xfrm>
          <a:prstGeom prst="rect">
            <a:avLst/>
          </a:prstGeom>
        </p:spPr>
      </p:pic>
    </p:spTree>
    <p:extLst>
      <p:ext uri="{BB962C8B-B14F-4D97-AF65-F5344CB8AC3E}">
        <p14:creationId xmlns:p14="http://schemas.microsoft.com/office/powerpoint/2010/main" val="37312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8545C-B397-151E-3605-093E191FEC95}"/>
            </a:ext>
          </a:extLst>
        </p:cNvPr>
        <p:cNvGrpSpPr/>
        <p:nvPr/>
      </p:nvGrpSpPr>
      <p:grpSpPr>
        <a:xfrm>
          <a:off x="0" y="0"/>
          <a:ext cx="0" cy="0"/>
          <a:chOff x="0" y="0"/>
          <a:chExt cx="0" cy="0"/>
        </a:xfrm>
      </p:grpSpPr>
      <p:sp>
        <p:nvSpPr>
          <p:cNvPr id="41" name="Rectangle 40">
            <a:extLst>
              <a:ext uri="{FF2B5EF4-FFF2-40B4-BE49-F238E27FC236}">
                <a16:creationId xmlns:a16="http://schemas.microsoft.com/office/drawing/2014/main" id="{97ECC4D1-6F8B-9EE7-0D00-2A68C0FB215F}"/>
              </a:ext>
            </a:extLst>
          </p:cNvPr>
          <p:cNvSpPr/>
          <p:nvPr/>
        </p:nvSpPr>
        <p:spPr bwMode="ltGray">
          <a:xfrm>
            <a:off x="1" y="5567234"/>
            <a:ext cx="12188965" cy="6955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38" name="Rectangle 37">
            <a:extLst>
              <a:ext uri="{FF2B5EF4-FFF2-40B4-BE49-F238E27FC236}">
                <a16:creationId xmlns:a16="http://schemas.microsoft.com/office/drawing/2014/main" id="{8E0A688B-B4C4-D16F-21BC-318CF814DADF}"/>
              </a:ext>
            </a:extLst>
          </p:cNvPr>
          <p:cNvSpPr>
            <a:spLocks/>
          </p:cNvSpPr>
          <p:nvPr/>
        </p:nvSpPr>
        <p:spPr bwMode="ltGray">
          <a:xfrm>
            <a:off x="7670445" y="1647164"/>
            <a:ext cx="2560320" cy="39200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37" name="Rectangle 36">
            <a:extLst>
              <a:ext uri="{FF2B5EF4-FFF2-40B4-BE49-F238E27FC236}">
                <a16:creationId xmlns:a16="http://schemas.microsoft.com/office/drawing/2014/main" id="{27764C13-8865-8029-3F83-186FEFFF4F9A}"/>
              </a:ext>
            </a:extLst>
          </p:cNvPr>
          <p:cNvSpPr>
            <a:spLocks/>
          </p:cNvSpPr>
          <p:nvPr/>
        </p:nvSpPr>
        <p:spPr bwMode="ltGray">
          <a:xfrm flipH="1">
            <a:off x="5119036" y="1648912"/>
            <a:ext cx="2560320" cy="39200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36" name="Rectangle 35">
            <a:extLst>
              <a:ext uri="{FF2B5EF4-FFF2-40B4-BE49-F238E27FC236}">
                <a16:creationId xmlns:a16="http://schemas.microsoft.com/office/drawing/2014/main" id="{3ED8CC30-3422-67E1-8D8B-97EF5A98D417}"/>
              </a:ext>
            </a:extLst>
          </p:cNvPr>
          <p:cNvSpPr>
            <a:spLocks/>
          </p:cNvSpPr>
          <p:nvPr/>
        </p:nvSpPr>
        <p:spPr bwMode="ltGray">
          <a:xfrm flipH="1">
            <a:off x="2558716" y="1647164"/>
            <a:ext cx="2560320" cy="3920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35" name="Rectangle 34">
            <a:extLst>
              <a:ext uri="{FF2B5EF4-FFF2-40B4-BE49-F238E27FC236}">
                <a16:creationId xmlns:a16="http://schemas.microsoft.com/office/drawing/2014/main" id="{D83D7551-0FF8-3DA7-3B8E-B3E684A5E24B}"/>
              </a:ext>
            </a:extLst>
          </p:cNvPr>
          <p:cNvSpPr>
            <a:spLocks/>
          </p:cNvSpPr>
          <p:nvPr/>
        </p:nvSpPr>
        <p:spPr bwMode="ltGray">
          <a:xfrm>
            <a:off x="-3460" y="1651907"/>
            <a:ext cx="2560320" cy="39153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7" name="Title 6">
            <a:extLst>
              <a:ext uri="{FF2B5EF4-FFF2-40B4-BE49-F238E27FC236}">
                <a16:creationId xmlns:a16="http://schemas.microsoft.com/office/drawing/2014/main" id="{FD4B4226-5A5A-BC1E-2E95-A86583079844}"/>
              </a:ext>
            </a:extLst>
          </p:cNvPr>
          <p:cNvSpPr>
            <a:spLocks noGrp="1"/>
          </p:cNvSpPr>
          <p:nvPr>
            <p:ph type="title"/>
          </p:nvPr>
        </p:nvSpPr>
        <p:spPr>
          <a:xfrm>
            <a:off x="190499" y="641350"/>
            <a:ext cx="6613423" cy="390359"/>
          </a:xfrm>
        </p:spPr>
        <p:txBody>
          <a:bodyPr/>
          <a:lstStyle/>
          <a:p>
            <a:r>
              <a:rPr lang="en-US" dirty="0"/>
              <a:t>HP | Poly offers an extensive portfolio of solutions</a:t>
            </a:r>
          </a:p>
        </p:txBody>
      </p:sp>
      <p:sp>
        <p:nvSpPr>
          <p:cNvPr id="12" name="Text Placeholder 11">
            <a:extLst>
              <a:ext uri="{FF2B5EF4-FFF2-40B4-BE49-F238E27FC236}">
                <a16:creationId xmlns:a16="http://schemas.microsoft.com/office/drawing/2014/main" id="{78062805-C0A6-B9B2-8D3F-0EB89473350B}"/>
              </a:ext>
            </a:extLst>
          </p:cNvPr>
          <p:cNvSpPr txBox="1">
            <a:spLocks/>
          </p:cNvSpPr>
          <p:nvPr/>
        </p:nvSpPr>
        <p:spPr>
          <a:xfrm>
            <a:off x="151968" y="4549800"/>
            <a:ext cx="2317804" cy="498447"/>
          </a:xfrm>
          <a:prstGeom prst="rect">
            <a:avLst/>
          </a:prstGeom>
          <a:noFill/>
          <a:ln>
            <a:noFill/>
          </a:ln>
        </p:spPr>
        <p:txBody>
          <a:bodyPr vert="horz" lIns="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tabLst>
                <a:tab pos="225425" algn="l"/>
              </a:tabLst>
              <a:defRPr sz="1800" kern="1200">
                <a:solidFill>
                  <a:schemeClr val="tx1"/>
                </a:solidFill>
                <a:latin typeface="+mn-lt"/>
                <a:ea typeface="+mn-ea"/>
                <a:cs typeface="+mn-cs"/>
              </a:defRPr>
            </a:lvl1pPr>
            <a:lvl2pPr marL="169863" indent="-1698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339725" indent="-169863" algn="l" defTabSz="914400" rtl="0" eaLnBrk="1" latinLnBrk="0" hangingPunct="1">
              <a:lnSpc>
                <a:spcPct val="90000"/>
              </a:lnSpc>
              <a:spcBef>
                <a:spcPts val="500"/>
              </a:spcBef>
              <a:buFont typeface="HP Simplified Light" panose="020B0404020204020204" pitchFamily="34" charset="0"/>
              <a:buChar char="–"/>
              <a:tabLst/>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50" indent="-1206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1600" b="0" i="0" u="none" strike="noStrike" kern="1200" cap="none" spc="0" normalizeH="0" baseline="0" noProof="0" dirty="0">
                <a:ln>
                  <a:noFill/>
                </a:ln>
                <a:solidFill>
                  <a:srgbClr val="000000"/>
                </a:solidFill>
                <a:effectLst/>
                <a:uLnTx/>
                <a:uFillTx/>
                <a:latin typeface="Forma DJR Micro"/>
                <a:ea typeface="+mn-ea"/>
                <a:cs typeface="+mn-cs"/>
              </a:rPr>
              <a:t>All-in-one video solution </a:t>
            </a:r>
            <a:br>
              <a:rPr kumimoji="0" lang="en-US" sz="1600" b="0" i="0" u="none" strike="noStrike" kern="1200" cap="none" spc="0" normalizeH="0" baseline="0" noProof="0" dirty="0">
                <a:ln>
                  <a:noFill/>
                </a:ln>
                <a:solidFill>
                  <a:srgbClr val="000000"/>
                </a:solidFill>
                <a:effectLst/>
                <a:uLnTx/>
                <a:uFillTx/>
                <a:latin typeface="Forma DJR Micro"/>
                <a:ea typeface="+mn-ea"/>
                <a:cs typeface="+mn-cs"/>
              </a:rPr>
            </a:br>
            <a:r>
              <a:rPr kumimoji="0" lang="en-US" sz="1600" b="0" i="0" u="none" strike="noStrike" kern="1200" cap="none" spc="0" normalizeH="0" baseline="0" noProof="0" dirty="0">
                <a:ln>
                  <a:noFill/>
                </a:ln>
                <a:solidFill>
                  <a:srgbClr val="000000"/>
                </a:solidFill>
                <a:effectLst/>
                <a:uLnTx/>
                <a:uFillTx/>
                <a:latin typeface="Forma DJR Micro"/>
                <a:ea typeface="+mn-ea"/>
                <a:cs typeface="+mn-cs"/>
              </a:rPr>
              <a:t>- no PC or Mac required.</a:t>
            </a:r>
          </a:p>
        </p:txBody>
      </p:sp>
      <p:sp>
        <p:nvSpPr>
          <p:cNvPr id="13" name="Text Placeholder 12">
            <a:extLst>
              <a:ext uri="{FF2B5EF4-FFF2-40B4-BE49-F238E27FC236}">
                <a16:creationId xmlns:a16="http://schemas.microsoft.com/office/drawing/2014/main" id="{0E70FB86-426C-313D-7144-45F1CAE74BAC}"/>
              </a:ext>
            </a:extLst>
          </p:cNvPr>
          <p:cNvSpPr txBox="1">
            <a:spLocks/>
          </p:cNvSpPr>
          <p:nvPr/>
        </p:nvSpPr>
        <p:spPr>
          <a:xfrm>
            <a:off x="2680946" y="4549800"/>
            <a:ext cx="2363948" cy="777962"/>
          </a:xfrm>
          <a:prstGeom prst="rect">
            <a:avLst/>
          </a:prstGeom>
          <a:noFill/>
          <a:ln>
            <a:noFill/>
          </a:ln>
        </p:spPr>
        <p:txBody>
          <a:bodyPr vert="horz" lIns="0" tIns="0" rIns="182880" bIns="182880" rtlCol="0" anchor="t">
            <a:noAutofit/>
          </a:bodyPr>
          <a:lstStyle>
            <a:lvl1pPr marL="0" indent="0" algn="l" defTabSz="914400" rtl="0" eaLnBrk="1" latinLnBrk="0" hangingPunct="1">
              <a:lnSpc>
                <a:spcPct val="90000"/>
              </a:lnSpc>
              <a:spcBef>
                <a:spcPts val="1000"/>
              </a:spcBef>
              <a:buFont typeface="Arial" panose="020B0604020202020204" pitchFamily="34" charset="0"/>
              <a:buNone/>
              <a:tabLst>
                <a:tab pos="225425" algn="l"/>
              </a:tabLst>
              <a:defRPr sz="1800" kern="1200">
                <a:solidFill>
                  <a:schemeClr val="tx1"/>
                </a:solidFill>
                <a:latin typeface="+mn-lt"/>
                <a:ea typeface="+mn-ea"/>
                <a:cs typeface="+mn-cs"/>
              </a:defRPr>
            </a:lvl1pPr>
            <a:lvl2pPr marL="169863" indent="-1698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339725" indent="-169863" algn="l" defTabSz="914400" rtl="0" eaLnBrk="1" latinLnBrk="0" hangingPunct="1">
              <a:lnSpc>
                <a:spcPct val="90000"/>
              </a:lnSpc>
              <a:spcBef>
                <a:spcPts val="500"/>
              </a:spcBef>
              <a:buFont typeface="HP Simplified Light" panose="020B0404020204020204" pitchFamily="34" charset="0"/>
              <a:buChar char="–"/>
              <a:tabLst/>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50" indent="-1206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1600" b="0" i="0" u="none" strike="noStrike" kern="1200" cap="none" spc="0" normalizeH="0" baseline="0" noProof="0" dirty="0">
                <a:ln>
                  <a:noFill/>
                </a:ln>
                <a:solidFill>
                  <a:srgbClr val="000000"/>
                </a:solidFill>
                <a:effectLst/>
                <a:uLnTx/>
                <a:uFillTx/>
                <a:latin typeface="Forma DJR Micro"/>
                <a:ea typeface="+mj-lt"/>
                <a:cs typeface="+mj-lt"/>
              </a:rPr>
              <a:t>Premium, powerful </a:t>
            </a:r>
            <a:br>
              <a:rPr kumimoji="0" lang="en-US" sz="1600" b="0" i="0" u="none" strike="noStrike" kern="1200" cap="none" spc="0" normalizeH="0" baseline="0" noProof="0" dirty="0">
                <a:ln>
                  <a:noFill/>
                </a:ln>
                <a:solidFill>
                  <a:srgbClr val="000000"/>
                </a:solidFill>
                <a:effectLst/>
                <a:uLnTx/>
                <a:uFillTx/>
                <a:latin typeface="Forma DJR Micro"/>
                <a:ea typeface="+mj-lt"/>
                <a:cs typeface="+mj-lt"/>
              </a:rPr>
            </a:br>
            <a:r>
              <a:rPr kumimoji="0" lang="en-US" sz="1600" b="0" i="0" u="none" strike="noStrike" kern="1200" cap="none" spc="0" normalizeH="0" baseline="0" noProof="0" dirty="0">
                <a:ln>
                  <a:noFill/>
                </a:ln>
                <a:solidFill>
                  <a:srgbClr val="000000"/>
                </a:solidFill>
                <a:effectLst/>
                <a:uLnTx/>
                <a:uFillTx/>
                <a:latin typeface="Forma DJR Micro"/>
                <a:ea typeface="+mj-lt"/>
                <a:cs typeface="+mj-lt"/>
              </a:rPr>
              <a:t>solutions for PC room kits or BYOD use cases.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endParaRPr kumimoji="0" lang="en-US" sz="1600" b="0" i="0" u="none" strike="noStrike" kern="1200" cap="none" spc="0" normalizeH="0" baseline="0" noProof="0" dirty="0">
              <a:ln>
                <a:noFill/>
              </a:ln>
              <a:solidFill>
                <a:srgbClr val="000000"/>
              </a:solidFill>
              <a:effectLst/>
              <a:uLnTx/>
              <a:uFillTx/>
              <a:latin typeface="Forma DJR Micro"/>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endParaRPr kumimoji="0" lang="en-US" sz="16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14" name="Text Placeholder 13">
            <a:extLst>
              <a:ext uri="{FF2B5EF4-FFF2-40B4-BE49-F238E27FC236}">
                <a16:creationId xmlns:a16="http://schemas.microsoft.com/office/drawing/2014/main" id="{4264767E-7EF4-6BC7-6602-FCAF5529FD73}"/>
              </a:ext>
            </a:extLst>
          </p:cNvPr>
          <p:cNvSpPr txBox="1">
            <a:spLocks/>
          </p:cNvSpPr>
          <p:nvPr/>
        </p:nvSpPr>
        <p:spPr>
          <a:xfrm>
            <a:off x="5251536" y="4544478"/>
            <a:ext cx="2604784" cy="723523"/>
          </a:xfrm>
          <a:prstGeom prst="rect">
            <a:avLst/>
          </a:prstGeom>
          <a:noFill/>
          <a:ln>
            <a:noFill/>
          </a:ln>
        </p:spPr>
        <p:txBody>
          <a:bodyPr vert="horz" lIns="0" tIns="0" rIns="182880" bIns="182880" rtlCol="0" anchor="t">
            <a:noAutofit/>
          </a:bodyPr>
          <a:lstStyle>
            <a:lvl1pPr marL="0" indent="0" algn="l" defTabSz="914400" rtl="0" eaLnBrk="1" latinLnBrk="0" hangingPunct="1">
              <a:lnSpc>
                <a:spcPct val="90000"/>
              </a:lnSpc>
              <a:spcBef>
                <a:spcPts val="1000"/>
              </a:spcBef>
              <a:buFont typeface="Arial" panose="020B0604020202020204" pitchFamily="34" charset="0"/>
              <a:buNone/>
              <a:tabLst>
                <a:tab pos="225425" algn="l"/>
              </a:tabLst>
              <a:defRPr sz="1800" kern="1200">
                <a:solidFill>
                  <a:schemeClr val="tx1"/>
                </a:solidFill>
                <a:latin typeface="+mn-lt"/>
                <a:ea typeface="+mn-ea"/>
                <a:cs typeface="+mn-cs"/>
              </a:defRPr>
            </a:lvl1pPr>
            <a:lvl2pPr marL="169863" indent="-1698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339725" indent="-169863" algn="l" defTabSz="914400" rtl="0" eaLnBrk="1" latinLnBrk="0" hangingPunct="1">
              <a:lnSpc>
                <a:spcPct val="90000"/>
              </a:lnSpc>
              <a:spcBef>
                <a:spcPts val="500"/>
              </a:spcBef>
              <a:buFont typeface="HP Simplified Light" panose="020B0404020204020204" pitchFamily="34" charset="0"/>
              <a:buChar char="–"/>
              <a:tabLst/>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50" indent="-1206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1600" b="0" i="0" u="none" strike="noStrike" kern="1200" cap="none" spc="0" normalizeH="0" baseline="0" noProof="0" dirty="0">
                <a:ln>
                  <a:noFill/>
                </a:ln>
                <a:solidFill>
                  <a:srgbClr val="000000"/>
                </a:solidFill>
                <a:effectLst/>
                <a:uLnTx/>
                <a:uFillTx/>
                <a:latin typeface="Forma DJR Micro"/>
                <a:ea typeface="+mn-ea"/>
                <a:cs typeface="+mn-cs"/>
              </a:rPr>
              <a:t>Windows-based kits for rooms of all sizes running Microsoft Teams or Zoom*.</a:t>
            </a:r>
          </a:p>
        </p:txBody>
      </p:sp>
      <p:sp>
        <p:nvSpPr>
          <p:cNvPr id="15" name="Rectangle 14">
            <a:extLst>
              <a:ext uri="{FF2B5EF4-FFF2-40B4-BE49-F238E27FC236}">
                <a16:creationId xmlns:a16="http://schemas.microsoft.com/office/drawing/2014/main" id="{9C29A692-11F4-E2C1-8E2F-300BBE01D774}"/>
              </a:ext>
            </a:extLst>
          </p:cNvPr>
          <p:cNvSpPr/>
          <p:nvPr/>
        </p:nvSpPr>
        <p:spPr>
          <a:xfrm>
            <a:off x="7981" y="1806717"/>
            <a:ext cx="2523917" cy="436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Forma DJR Display"/>
                <a:ea typeface="+mn-ea"/>
                <a:cs typeface="+mn-cs"/>
              </a:rPr>
              <a:t>All-in-one Video Bars</a:t>
            </a:r>
            <a:endParaRPr kumimoji="0" lang="en-US" sz="1800" b="0" i="0" u="none" strike="noStrike" kern="1200" cap="none" spc="0" normalizeH="0" baseline="0" noProof="0" dirty="0">
              <a:ln>
                <a:noFill/>
              </a:ln>
              <a:solidFill>
                <a:srgbClr val="000000"/>
              </a:solidFill>
              <a:effectLst/>
              <a:uLnTx/>
              <a:uFillTx/>
              <a:latin typeface="Forma DJR Display"/>
              <a:ea typeface="+mn-ea"/>
              <a:cs typeface="+mn-cs"/>
            </a:endParaRPr>
          </a:p>
        </p:txBody>
      </p:sp>
      <p:sp>
        <p:nvSpPr>
          <p:cNvPr id="16" name="Text Placeholder 14">
            <a:extLst>
              <a:ext uri="{FF2B5EF4-FFF2-40B4-BE49-F238E27FC236}">
                <a16:creationId xmlns:a16="http://schemas.microsoft.com/office/drawing/2014/main" id="{66046343-3486-3245-B1A5-7C5CDF2A46D5}"/>
              </a:ext>
            </a:extLst>
          </p:cNvPr>
          <p:cNvSpPr txBox="1">
            <a:spLocks/>
          </p:cNvSpPr>
          <p:nvPr/>
        </p:nvSpPr>
        <p:spPr>
          <a:xfrm>
            <a:off x="7777069" y="4488976"/>
            <a:ext cx="2551409" cy="724350"/>
          </a:xfrm>
          <a:prstGeom prst="rect">
            <a:avLst/>
          </a:prstGeom>
          <a:noFill/>
          <a:ln>
            <a:noFill/>
          </a:ln>
        </p:spPr>
        <p:txBody>
          <a:bodyPr vert="horz" lIns="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tabLst>
                <a:tab pos="225425" algn="l"/>
              </a:tabLst>
              <a:defRPr sz="1800" kern="1200">
                <a:solidFill>
                  <a:schemeClr val="tx1"/>
                </a:solidFill>
                <a:latin typeface="+mn-lt"/>
                <a:ea typeface="+mn-ea"/>
                <a:cs typeface="+mn-cs"/>
              </a:defRPr>
            </a:lvl1pPr>
            <a:lvl2pPr marL="169863" indent="-1698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339725" indent="-169863" algn="l" defTabSz="914400" rtl="0" eaLnBrk="1" latinLnBrk="0" hangingPunct="1">
              <a:lnSpc>
                <a:spcPct val="90000"/>
              </a:lnSpc>
              <a:spcBef>
                <a:spcPts val="500"/>
              </a:spcBef>
              <a:buFont typeface="HP Simplified Light" panose="020B0404020204020204" pitchFamily="34" charset="0"/>
              <a:buChar char="–"/>
              <a:tabLst/>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50" indent="-1206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kumimoji="0" lang="en-US" sz="1600" b="0" i="0" u="none" strike="noStrike" kern="1200" cap="none" spc="0" normalizeH="0" baseline="0" noProof="0" dirty="0">
                <a:ln>
                  <a:noFill/>
                </a:ln>
                <a:solidFill>
                  <a:srgbClr val="000000"/>
                </a:solidFill>
                <a:effectLst/>
                <a:uLnTx/>
                <a:uFillTx/>
                <a:latin typeface="Forma DJR Micro"/>
                <a:ea typeface="+mn-ea"/>
                <a:cs typeface="+mn-cs"/>
              </a:rPr>
              <a:t>Modular solutions with </a:t>
            </a:r>
            <a:br>
              <a:rPr kumimoji="0" lang="en-US" sz="1600" b="0" i="0" u="none" strike="noStrike" kern="1200" cap="none" spc="0" normalizeH="0" baseline="0" noProof="0" dirty="0">
                <a:ln>
                  <a:noFill/>
                </a:ln>
                <a:solidFill>
                  <a:srgbClr val="000000"/>
                </a:solidFill>
                <a:effectLst/>
                <a:uLnTx/>
                <a:uFillTx/>
                <a:latin typeface="Forma DJR Micro"/>
                <a:ea typeface="+mn-ea"/>
                <a:cs typeface="+mn-cs"/>
              </a:rPr>
            </a:br>
            <a:r>
              <a:rPr kumimoji="0" lang="en-US" sz="1600" b="0" i="0" u="none" strike="noStrike" kern="1200" cap="none" spc="0" normalizeH="0" baseline="0" noProof="0" dirty="0">
                <a:ln>
                  <a:noFill/>
                </a:ln>
                <a:solidFill>
                  <a:srgbClr val="000000"/>
                </a:solidFill>
                <a:effectLst/>
                <a:uLnTx/>
                <a:uFillTx/>
                <a:latin typeface="Forma DJR Micro"/>
                <a:ea typeface="+mn-ea"/>
                <a:cs typeface="+mn-cs"/>
              </a:rPr>
              <a:t>peripherals for customized collaboration spaces.</a:t>
            </a: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17" name="TextBox 16">
            <a:extLst>
              <a:ext uri="{FF2B5EF4-FFF2-40B4-BE49-F238E27FC236}">
                <a16:creationId xmlns:a16="http://schemas.microsoft.com/office/drawing/2014/main" id="{35BC3A59-35B5-C13C-B198-B495A1C8AFB7}"/>
              </a:ext>
            </a:extLst>
          </p:cNvPr>
          <p:cNvSpPr txBox="1"/>
          <p:nvPr/>
        </p:nvSpPr>
        <p:spPr>
          <a:xfrm>
            <a:off x="0" y="2299118"/>
            <a:ext cx="2552093" cy="307777"/>
          </a:xfrm>
          <a:prstGeom prst="rect">
            <a:avLst/>
          </a:prstGeom>
          <a:noFill/>
        </p:spPr>
        <p:txBody>
          <a:bodyPr wrap="square" lIns="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orma DJR Micro"/>
                <a:ea typeface="+mn-ea"/>
                <a:cs typeface="+mn-cs"/>
              </a:rPr>
              <a:t>Poly Studio X-series</a:t>
            </a:r>
          </a:p>
        </p:txBody>
      </p:sp>
      <p:sp>
        <p:nvSpPr>
          <p:cNvPr id="18" name="Rectangle 17">
            <a:extLst>
              <a:ext uri="{FF2B5EF4-FFF2-40B4-BE49-F238E27FC236}">
                <a16:creationId xmlns:a16="http://schemas.microsoft.com/office/drawing/2014/main" id="{A99587B4-D624-4030-83B1-595F37291EB4}"/>
              </a:ext>
            </a:extLst>
          </p:cNvPr>
          <p:cNvSpPr/>
          <p:nvPr/>
        </p:nvSpPr>
        <p:spPr>
          <a:xfrm>
            <a:off x="2568301" y="1799742"/>
            <a:ext cx="2550735" cy="464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orma DJR Display"/>
                <a:ea typeface="+mn-ea"/>
                <a:cs typeface="+mn-cs"/>
              </a:rPr>
              <a:t>USB Video Bars</a:t>
            </a:r>
            <a:endParaRPr kumimoji="0" lang="en-US" sz="22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19" name="TextBox 18">
            <a:extLst>
              <a:ext uri="{FF2B5EF4-FFF2-40B4-BE49-F238E27FC236}">
                <a16:creationId xmlns:a16="http://schemas.microsoft.com/office/drawing/2014/main" id="{CF8ADDF1-3360-12BA-AADC-87190B4C70CB}"/>
              </a:ext>
            </a:extLst>
          </p:cNvPr>
          <p:cNvSpPr txBox="1"/>
          <p:nvPr/>
        </p:nvSpPr>
        <p:spPr>
          <a:xfrm>
            <a:off x="2577758" y="2296988"/>
            <a:ext cx="2550734" cy="307777"/>
          </a:xfrm>
          <a:prstGeom prst="rect">
            <a:avLst/>
          </a:prstGeom>
          <a:noFill/>
        </p:spPr>
        <p:txBody>
          <a:bodyPr wrap="square" lIns="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orma DJR Micro"/>
                <a:ea typeface="+mn-ea"/>
                <a:cs typeface="+mn-cs"/>
              </a:rPr>
              <a:t>Poly Studio V-series</a:t>
            </a:r>
          </a:p>
        </p:txBody>
      </p:sp>
      <p:sp>
        <p:nvSpPr>
          <p:cNvPr id="20" name="Rectangle 19">
            <a:extLst>
              <a:ext uri="{FF2B5EF4-FFF2-40B4-BE49-F238E27FC236}">
                <a16:creationId xmlns:a16="http://schemas.microsoft.com/office/drawing/2014/main" id="{BF89D018-8690-D841-C71B-8D22E3B47E59}"/>
              </a:ext>
            </a:extLst>
          </p:cNvPr>
          <p:cNvSpPr/>
          <p:nvPr/>
        </p:nvSpPr>
        <p:spPr>
          <a:xfrm>
            <a:off x="5128492" y="1851275"/>
            <a:ext cx="2541279" cy="753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orma DJR Display"/>
                <a:ea typeface="+mn-ea"/>
                <a:cs typeface="+mn-cs"/>
              </a:rPr>
              <a:t>Windows-Based Modular</a:t>
            </a:r>
          </a:p>
        </p:txBody>
      </p:sp>
      <p:sp>
        <p:nvSpPr>
          <p:cNvPr id="21" name="TextBox 20">
            <a:extLst>
              <a:ext uri="{FF2B5EF4-FFF2-40B4-BE49-F238E27FC236}">
                <a16:creationId xmlns:a16="http://schemas.microsoft.com/office/drawing/2014/main" id="{D9BF2533-F45D-B4E4-0DDC-F013016650AA}"/>
              </a:ext>
            </a:extLst>
          </p:cNvPr>
          <p:cNvSpPr txBox="1"/>
          <p:nvPr/>
        </p:nvSpPr>
        <p:spPr>
          <a:xfrm>
            <a:off x="5454196" y="2494170"/>
            <a:ext cx="2753360" cy="307777"/>
          </a:xfrm>
          <a:prstGeom prst="rect">
            <a:avLst/>
          </a:prstGeom>
          <a:noFill/>
        </p:spPr>
        <p:txBody>
          <a:bodyPr wrap="square" lIns="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orma DJR Micro"/>
                <a:ea typeface="+mn-ea"/>
                <a:cs typeface="+mn-cs"/>
              </a:rPr>
              <a:t>Microsoft and Zoom kits</a:t>
            </a:r>
          </a:p>
        </p:txBody>
      </p:sp>
      <p:sp>
        <p:nvSpPr>
          <p:cNvPr id="22" name="Rectangle 21">
            <a:extLst>
              <a:ext uri="{FF2B5EF4-FFF2-40B4-BE49-F238E27FC236}">
                <a16:creationId xmlns:a16="http://schemas.microsoft.com/office/drawing/2014/main" id="{8E0A445A-9FA0-49BB-30EE-CAED0B67BBD6}"/>
              </a:ext>
            </a:extLst>
          </p:cNvPr>
          <p:cNvSpPr/>
          <p:nvPr/>
        </p:nvSpPr>
        <p:spPr>
          <a:xfrm>
            <a:off x="7753499" y="1812701"/>
            <a:ext cx="2467136" cy="792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orma DJR Display"/>
                <a:ea typeface="+mn-ea"/>
                <a:cs typeface="+mn-cs"/>
              </a:rPr>
              <a:t>Android-Based Modular</a:t>
            </a:r>
          </a:p>
        </p:txBody>
      </p:sp>
      <p:sp>
        <p:nvSpPr>
          <p:cNvPr id="28" name="TextBox 27">
            <a:extLst>
              <a:ext uri="{FF2B5EF4-FFF2-40B4-BE49-F238E27FC236}">
                <a16:creationId xmlns:a16="http://schemas.microsoft.com/office/drawing/2014/main" id="{68F08993-7268-523A-46BF-BC1F487DD4A6}"/>
              </a:ext>
            </a:extLst>
          </p:cNvPr>
          <p:cNvSpPr txBox="1"/>
          <p:nvPr/>
        </p:nvSpPr>
        <p:spPr>
          <a:xfrm>
            <a:off x="7669770" y="2494170"/>
            <a:ext cx="2560321" cy="307777"/>
          </a:xfrm>
          <a:prstGeom prst="rect">
            <a:avLst/>
          </a:prstGeom>
          <a:noFill/>
        </p:spPr>
        <p:txBody>
          <a:bodyPr wrap="square" lIns="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orma DJR Micro"/>
                <a:ea typeface="+mn-ea"/>
                <a:cs typeface="+mn-cs"/>
              </a:rPr>
              <a:t>Poly Studio G62</a:t>
            </a:r>
          </a:p>
        </p:txBody>
      </p:sp>
      <p:pic>
        <p:nvPicPr>
          <p:cNvPr id="31" name="Picture 30" descr="A close-up of a camera&#10;&#10;Description automatically generated">
            <a:extLst>
              <a:ext uri="{FF2B5EF4-FFF2-40B4-BE49-F238E27FC236}">
                <a16:creationId xmlns:a16="http://schemas.microsoft.com/office/drawing/2014/main" id="{A2A4283F-F720-F826-5C8F-AA72B128275B}"/>
              </a:ext>
            </a:extLst>
          </p:cNvPr>
          <p:cNvPicPr>
            <a:picLocks noChangeAspect="1"/>
          </p:cNvPicPr>
          <p:nvPr/>
        </p:nvPicPr>
        <p:blipFill>
          <a:blip r:embed="rId2"/>
          <a:stretch>
            <a:fillRect/>
          </a:stretch>
        </p:blipFill>
        <p:spPr>
          <a:xfrm>
            <a:off x="181571" y="2330054"/>
            <a:ext cx="2317804" cy="2589348"/>
          </a:xfrm>
          <a:prstGeom prst="rect">
            <a:avLst/>
          </a:prstGeom>
        </p:spPr>
      </p:pic>
      <p:pic>
        <p:nvPicPr>
          <p:cNvPr id="33" name="Picture 32" descr="A computer and monitor on a black background&#10;&#10;Description automatically generated">
            <a:extLst>
              <a:ext uri="{FF2B5EF4-FFF2-40B4-BE49-F238E27FC236}">
                <a16:creationId xmlns:a16="http://schemas.microsoft.com/office/drawing/2014/main" id="{99FD7AAB-AC04-C380-0D80-2BDAAA0A6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1536" y="2955128"/>
            <a:ext cx="2321195" cy="1533848"/>
          </a:xfrm>
          <a:prstGeom prst="rect">
            <a:avLst/>
          </a:prstGeom>
        </p:spPr>
      </p:pic>
      <p:pic>
        <p:nvPicPr>
          <p:cNvPr id="39" name="Picture 38" descr="A black rectangular object with a white logo&#10;&#10;Description automatically generated">
            <a:extLst>
              <a:ext uri="{FF2B5EF4-FFF2-40B4-BE49-F238E27FC236}">
                <a16:creationId xmlns:a16="http://schemas.microsoft.com/office/drawing/2014/main" id="{9D2B2C8D-95B8-AB28-8EDF-96C6FEAFD5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26207" y="3225513"/>
            <a:ext cx="1721719" cy="429764"/>
          </a:xfrm>
          <a:prstGeom prst="rect">
            <a:avLst/>
          </a:prstGeom>
        </p:spPr>
      </p:pic>
      <p:sp>
        <p:nvSpPr>
          <p:cNvPr id="40" name="Rectangle 39">
            <a:extLst>
              <a:ext uri="{FF2B5EF4-FFF2-40B4-BE49-F238E27FC236}">
                <a16:creationId xmlns:a16="http://schemas.microsoft.com/office/drawing/2014/main" id="{6C9C914F-3CB2-FA07-94CB-4B8123F7FA30}"/>
              </a:ext>
            </a:extLst>
          </p:cNvPr>
          <p:cNvSpPr/>
          <p:nvPr/>
        </p:nvSpPr>
        <p:spPr>
          <a:xfrm>
            <a:off x="298450" y="5738137"/>
            <a:ext cx="11648960" cy="436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Forma DJR Display"/>
                <a:ea typeface="+mn-ea"/>
                <a:cs typeface="+mn-cs"/>
              </a:rPr>
              <a:t>Solutions for any room size, OS, solution type, and video platform -- all built, sold, and supported by HP.</a:t>
            </a:r>
          </a:p>
        </p:txBody>
      </p:sp>
      <p:cxnSp>
        <p:nvCxnSpPr>
          <p:cNvPr id="42" name="Straight Connector 41">
            <a:extLst>
              <a:ext uri="{FF2B5EF4-FFF2-40B4-BE49-F238E27FC236}">
                <a16:creationId xmlns:a16="http://schemas.microsoft.com/office/drawing/2014/main" id="{320E67CA-3DB4-1A39-8064-734CDA41A0AE}"/>
              </a:ext>
            </a:extLst>
          </p:cNvPr>
          <p:cNvCxnSpPr>
            <a:cxnSpLocks/>
          </p:cNvCxnSpPr>
          <p:nvPr/>
        </p:nvCxnSpPr>
        <p:spPr bwMode="black">
          <a:xfrm>
            <a:off x="10230091" y="1651218"/>
            <a:ext cx="0" cy="391362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B74096C-BA08-33DC-B4A6-70E1EEB7FC5B}"/>
              </a:ext>
            </a:extLst>
          </p:cNvPr>
          <p:cNvSpPr/>
          <p:nvPr/>
        </p:nvSpPr>
        <p:spPr>
          <a:xfrm>
            <a:off x="10240358" y="1848651"/>
            <a:ext cx="1971366" cy="410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orma DJR Display"/>
                <a:ea typeface="+mn-ea"/>
                <a:cs typeface="+mn-cs"/>
              </a:rPr>
              <a:t>Accessories</a:t>
            </a:r>
          </a:p>
        </p:txBody>
      </p:sp>
      <p:sp>
        <p:nvSpPr>
          <p:cNvPr id="45" name="TextBox 44">
            <a:extLst>
              <a:ext uri="{FF2B5EF4-FFF2-40B4-BE49-F238E27FC236}">
                <a16:creationId xmlns:a16="http://schemas.microsoft.com/office/drawing/2014/main" id="{B9CEE3A6-AEFA-97CD-776C-EAADAA7FD0E7}"/>
              </a:ext>
            </a:extLst>
          </p:cNvPr>
          <p:cNvSpPr txBox="1"/>
          <p:nvPr/>
        </p:nvSpPr>
        <p:spPr>
          <a:xfrm>
            <a:off x="10327805" y="2296988"/>
            <a:ext cx="1748321" cy="307777"/>
          </a:xfrm>
          <a:prstGeom prst="rect">
            <a:avLst/>
          </a:prstGeom>
          <a:noFill/>
        </p:spPr>
        <p:txBody>
          <a:bodyPr wrap="square" lIns="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orma DJR Micro"/>
                <a:ea typeface="+mn-ea"/>
                <a:cs typeface="+mn-cs"/>
              </a:rPr>
              <a:t>Cameras</a:t>
            </a:r>
          </a:p>
        </p:txBody>
      </p:sp>
      <p:sp>
        <p:nvSpPr>
          <p:cNvPr id="48" name="TextBox 47">
            <a:extLst>
              <a:ext uri="{FF2B5EF4-FFF2-40B4-BE49-F238E27FC236}">
                <a16:creationId xmlns:a16="http://schemas.microsoft.com/office/drawing/2014/main" id="{ED574D0D-137C-0DC8-B3EF-A5A7379E1060}"/>
              </a:ext>
            </a:extLst>
          </p:cNvPr>
          <p:cNvSpPr txBox="1"/>
          <p:nvPr/>
        </p:nvSpPr>
        <p:spPr>
          <a:xfrm>
            <a:off x="10339593" y="3406703"/>
            <a:ext cx="1748321" cy="307777"/>
          </a:xfrm>
          <a:prstGeom prst="rect">
            <a:avLst/>
          </a:prstGeom>
          <a:noFill/>
        </p:spPr>
        <p:txBody>
          <a:bodyPr wrap="square" lIns="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orma DJR Micro"/>
                <a:ea typeface="+mn-ea"/>
                <a:cs typeface="+mn-cs"/>
              </a:rPr>
              <a:t>Microphones</a:t>
            </a:r>
          </a:p>
        </p:txBody>
      </p:sp>
      <p:sp>
        <p:nvSpPr>
          <p:cNvPr id="49" name="TextBox 48">
            <a:extLst>
              <a:ext uri="{FF2B5EF4-FFF2-40B4-BE49-F238E27FC236}">
                <a16:creationId xmlns:a16="http://schemas.microsoft.com/office/drawing/2014/main" id="{0B175606-C166-4FB8-0F1D-E7AC232A7185}"/>
              </a:ext>
            </a:extLst>
          </p:cNvPr>
          <p:cNvSpPr txBox="1"/>
          <p:nvPr/>
        </p:nvSpPr>
        <p:spPr>
          <a:xfrm>
            <a:off x="10339593" y="4412420"/>
            <a:ext cx="1748321" cy="307777"/>
          </a:xfrm>
          <a:prstGeom prst="rect">
            <a:avLst/>
          </a:prstGeom>
          <a:noFill/>
        </p:spPr>
        <p:txBody>
          <a:bodyPr wrap="square" lIns="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orma DJR Micro"/>
                <a:ea typeface="+mn-ea"/>
                <a:cs typeface="+mn-cs"/>
              </a:rPr>
              <a:t>Touch Controller</a:t>
            </a:r>
          </a:p>
        </p:txBody>
      </p:sp>
      <p:pic>
        <p:nvPicPr>
          <p:cNvPr id="50" name="Picture 49" descr="A tablet with a screen on&#10;&#10;Description automatically generated">
            <a:extLst>
              <a:ext uri="{FF2B5EF4-FFF2-40B4-BE49-F238E27FC236}">
                <a16:creationId xmlns:a16="http://schemas.microsoft.com/office/drawing/2014/main" id="{E51D863F-1B72-A07E-770F-9204F4D27A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60789" y="4533703"/>
            <a:ext cx="1130505" cy="1130505"/>
          </a:xfrm>
          <a:prstGeom prst="rect">
            <a:avLst/>
          </a:prstGeom>
        </p:spPr>
      </p:pic>
      <p:pic>
        <p:nvPicPr>
          <p:cNvPr id="51" name="Picture 50" descr="A picture containing logo&#10;&#10;Description automatically generated">
            <a:extLst>
              <a:ext uri="{FF2B5EF4-FFF2-40B4-BE49-F238E27FC236}">
                <a16:creationId xmlns:a16="http://schemas.microsoft.com/office/drawing/2014/main" id="{351318D7-57A5-7E9D-BB68-3C105C9CE4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46705" y="3788228"/>
            <a:ext cx="510519" cy="433941"/>
          </a:xfrm>
          <a:prstGeom prst="rect">
            <a:avLst/>
          </a:prstGeom>
        </p:spPr>
      </p:pic>
      <p:pic>
        <p:nvPicPr>
          <p:cNvPr id="52" name="Picture 51" descr="A black camera with a black background&#10;&#10;Description automatically generated">
            <a:extLst>
              <a:ext uri="{FF2B5EF4-FFF2-40B4-BE49-F238E27FC236}">
                <a16:creationId xmlns:a16="http://schemas.microsoft.com/office/drawing/2014/main" id="{188ED181-6BF7-F8F9-AC8A-C5B801A161D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410073" y="2574399"/>
            <a:ext cx="791892" cy="57650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A white object with a black background&#10;&#10;Description automatically generated">
            <a:extLst>
              <a:ext uri="{FF2B5EF4-FFF2-40B4-BE49-F238E27FC236}">
                <a16:creationId xmlns:a16="http://schemas.microsoft.com/office/drawing/2014/main" id="{6CF3828F-16B2-6090-CE79-DE29A944B7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47225" y="2616123"/>
            <a:ext cx="1219997" cy="1036997"/>
          </a:xfrm>
          <a:prstGeom prst="rect">
            <a:avLst/>
          </a:prstGeom>
        </p:spPr>
      </p:pic>
      <p:sp>
        <p:nvSpPr>
          <p:cNvPr id="2" name="TextBox 1">
            <a:extLst>
              <a:ext uri="{FF2B5EF4-FFF2-40B4-BE49-F238E27FC236}">
                <a16:creationId xmlns:a16="http://schemas.microsoft.com/office/drawing/2014/main" id="{CB19B53E-D2FB-5DD6-DB55-2F2B6C828EEA}"/>
              </a:ext>
            </a:extLst>
          </p:cNvPr>
          <p:cNvSpPr txBox="1"/>
          <p:nvPr/>
        </p:nvSpPr>
        <p:spPr>
          <a:xfrm>
            <a:off x="566712" y="6382372"/>
            <a:ext cx="5987216" cy="142347"/>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Forma DJR Micro"/>
                <a:ea typeface="+mn-ea"/>
                <a:cs typeface="+mn-cs"/>
              </a:rPr>
              <a:t>*Zoom Rooms license is required and sold separately. Microsoft teams license required and sold separately.</a:t>
            </a:r>
          </a:p>
        </p:txBody>
      </p:sp>
      <p:grpSp>
        <p:nvGrpSpPr>
          <p:cNvPr id="3" name="Group 2">
            <a:extLst>
              <a:ext uri="{FF2B5EF4-FFF2-40B4-BE49-F238E27FC236}">
                <a16:creationId xmlns:a16="http://schemas.microsoft.com/office/drawing/2014/main" id="{550E3CEE-622F-2F4F-8AA6-D1987AB0DD30}"/>
              </a:ext>
            </a:extLst>
          </p:cNvPr>
          <p:cNvGrpSpPr/>
          <p:nvPr/>
        </p:nvGrpSpPr>
        <p:grpSpPr>
          <a:xfrm>
            <a:off x="2692105" y="2854364"/>
            <a:ext cx="2283664" cy="1390089"/>
            <a:chOff x="1805735" y="2843462"/>
            <a:chExt cx="1708022" cy="1039690"/>
          </a:xfrm>
        </p:grpSpPr>
        <p:pic>
          <p:nvPicPr>
            <p:cNvPr id="6" name="Picture 5" descr="A close-up of a camera&#10;&#10;Description automatically generated">
              <a:extLst>
                <a:ext uri="{FF2B5EF4-FFF2-40B4-BE49-F238E27FC236}">
                  <a16:creationId xmlns:a16="http://schemas.microsoft.com/office/drawing/2014/main" id="{15562596-E711-7313-CB3C-6AE5C67EEB65}"/>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805735" y="3102015"/>
              <a:ext cx="1700722" cy="781137"/>
            </a:xfrm>
            <a:prstGeom prst="rect">
              <a:avLst/>
            </a:prstGeom>
          </p:spPr>
        </p:pic>
        <p:pic>
          <p:nvPicPr>
            <p:cNvPr id="8" name="Picture 7" descr="A close-up of a camera&#10;&#10;Description automatically generated">
              <a:extLst>
                <a:ext uri="{FF2B5EF4-FFF2-40B4-BE49-F238E27FC236}">
                  <a16:creationId xmlns:a16="http://schemas.microsoft.com/office/drawing/2014/main" id="{9470ECC3-C916-FE6E-8FC9-A5EF05731914}"/>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813035" y="2843462"/>
              <a:ext cx="1700722" cy="182513"/>
            </a:xfrm>
            <a:prstGeom prst="rect">
              <a:avLst/>
            </a:prstGeom>
          </p:spPr>
        </p:pic>
      </p:grpSp>
      <p:sp>
        <p:nvSpPr>
          <p:cNvPr id="4" name="Footer Placeholder 3">
            <a:extLst>
              <a:ext uri="{FF2B5EF4-FFF2-40B4-BE49-F238E27FC236}">
                <a16:creationId xmlns:a16="http://schemas.microsoft.com/office/drawing/2014/main" id="{CF5DB4BC-B517-9A7A-B86D-CB9D0E1B4B20}"/>
              </a:ext>
            </a:extLst>
          </p:cNvPr>
          <p:cNvSpPr txBox="1">
            <a:spLocks/>
          </p:cNvSpPr>
          <p:nvPr/>
        </p:nvSpPr>
        <p:spPr>
          <a:xfrm>
            <a:off x="612457" y="656201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spTree>
    <p:extLst>
      <p:ext uri="{BB962C8B-B14F-4D97-AF65-F5344CB8AC3E}">
        <p14:creationId xmlns:p14="http://schemas.microsoft.com/office/powerpoint/2010/main" val="394364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8E48-03DA-4536-EA4A-03F70C9DD51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DD15597-76AC-C28D-8FA5-63DF9A7FC3F8}"/>
              </a:ext>
            </a:extLst>
          </p:cNvPr>
          <p:cNvSpPr>
            <a:spLocks/>
          </p:cNvSpPr>
          <p:nvPr/>
        </p:nvSpPr>
        <p:spPr bwMode="ltGray">
          <a:xfrm>
            <a:off x="0" y="1585929"/>
            <a:ext cx="5254592" cy="4630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Display" panose="00000000000000090000" pitchFamily="2" charset="0"/>
            </a:endParaRPr>
          </a:p>
        </p:txBody>
      </p:sp>
      <p:sp>
        <p:nvSpPr>
          <p:cNvPr id="7" name="Title 6">
            <a:extLst>
              <a:ext uri="{FF2B5EF4-FFF2-40B4-BE49-F238E27FC236}">
                <a16:creationId xmlns:a16="http://schemas.microsoft.com/office/drawing/2014/main" id="{25C7E119-7A52-F718-90BE-CBD760A54D24}"/>
              </a:ext>
            </a:extLst>
          </p:cNvPr>
          <p:cNvSpPr>
            <a:spLocks noGrp="1"/>
          </p:cNvSpPr>
          <p:nvPr>
            <p:ph type="title"/>
          </p:nvPr>
        </p:nvSpPr>
        <p:spPr/>
        <p:txBody>
          <a:bodyPr/>
          <a:lstStyle/>
          <a:p>
            <a:r>
              <a:rPr lang="en-US" dirty="0"/>
              <a:t>Exceptional vocal clarity</a:t>
            </a:r>
          </a:p>
        </p:txBody>
      </p:sp>
      <p:sp>
        <p:nvSpPr>
          <p:cNvPr id="8" name="Text Placeholder 7">
            <a:extLst>
              <a:ext uri="{FF2B5EF4-FFF2-40B4-BE49-F238E27FC236}">
                <a16:creationId xmlns:a16="http://schemas.microsoft.com/office/drawing/2014/main" id="{A340325C-E0E6-3E38-354E-DFC85437601B}"/>
              </a:ext>
            </a:extLst>
          </p:cNvPr>
          <p:cNvSpPr>
            <a:spLocks noGrp="1"/>
          </p:cNvSpPr>
          <p:nvPr>
            <p:ph type="body" sz="quarter" idx="4294967295"/>
          </p:nvPr>
        </p:nvSpPr>
        <p:spPr>
          <a:xfrm>
            <a:off x="190500" y="1680260"/>
            <a:ext cx="4856163" cy="3667125"/>
          </a:xfrm>
        </p:spPr>
        <p:txBody>
          <a:bodyPr/>
          <a:lstStyle/>
          <a:p>
            <a:pPr marL="285750" indent="-285750">
              <a:lnSpc>
                <a:spcPct val="114000"/>
              </a:lnSpc>
              <a:buFont typeface="Arial" panose="020B0604020202020204" pitchFamily="34" charset="0"/>
              <a:buChar char="•"/>
            </a:pPr>
            <a:r>
              <a:rPr lang="en-US" dirty="0">
                <a:latin typeface="+mj-lt"/>
              </a:rPr>
              <a:t>Ideal for classroom environments, highly sensitive microphones in video bars and external mics capture voices with remarkable precision, delivering an “in-the-same-room” experience. </a:t>
            </a:r>
          </a:p>
          <a:p>
            <a:pPr marL="285750" indent="-285750">
              <a:lnSpc>
                <a:spcPct val="114000"/>
              </a:lnSpc>
              <a:buFont typeface="Arial" panose="020B0604020202020204" pitchFamily="34" charset="0"/>
              <a:buChar char="•"/>
            </a:pPr>
            <a:r>
              <a:rPr lang="en-US" dirty="0">
                <a:latin typeface="+mj-lt"/>
              </a:rPr>
              <a:t>Patent protected 2</a:t>
            </a:r>
            <a:r>
              <a:rPr lang="en-US" baseline="30000" dirty="0">
                <a:latin typeface="+mj-lt"/>
              </a:rPr>
              <a:t>nd</a:t>
            </a:r>
            <a:r>
              <a:rPr lang="en-US" dirty="0">
                <a:latin typeface="+mj-lt"/>
              </a:rPr>
              <a:t> order gradient microphones (found in Poly Studio X52, Poly Studio V52, Poly Studio X72, Poly Studio V72) attenuates sounds, noise, and room reflections.</a:t>
            </a:r>
            <a:r>
              <a:rPr lang="en-US" dirty="0">
                <a:solidFill>
                  <a:srgbClr val="000000"/>
                </a:solidFill>
                <a:latin typeface="+mj-lt"/>
              </a:rPr>
              <a:t> </a:t>
            </a:r>
          </a:p>
          <a:p>
            <a:pPr marL="285750" indent="-285750">
              <a:lnSpc>
                <a:spcPct val="114000"/>
              </a:lnSpc>
              <a:buFont typeface="Arial" panose="020B0604020202020204" pitchFamily="34" charset="0"/>
              <a:buChar char="•"/>
            </a:pPr>
            <a:r>
              <a:rPr lang="en-US" dirty="0">
                <a:solidFill>
                  <a:srgbClr val="000000"/>
                </a:solidFill>
                <a:latin typeface="+mj-lt"/>
              </a:rPr>
              <a:t>Hearing augmentation for listening devices available on Poly Studio X52.</a:t>
            </a:r>
          </a:p>
          <a:p>
            <a:pPr>
              <a:lnSpc>
                <a:spcPct val="114000"/>
              </a:lnSpc>
            </a:pPr>
            <a:endParaRPr lang="en-US" dirty="0">
              <a:latin typeface="+mj-lt"/>
            </a:endParaRPr>
          </a:p>
        </p:txBody>
      </p:sp>
      <p:cxnSp>
        <p:nvCxnSpPr>
          <p:cNvPr id="9" name="Straight Connector 8">
            <a:extLst>
              <a:ext uri="{FF2B5EF4-FFF2-40B4-BE49-F238E27FC236}">
                <a16:creationId xmlns:a16="http://schemas.microsoft.com/office/drawing/2014/main" id="{FC8AFE3D-A5DC-6B25-4A4B-88EADC8D9062}"/>
              </a:ext>
            </a:extLst>
          </p:cNvPr>
          <p:cNvCxnSpPr>
            <a:cxnSpLocks/>
          </p:cNvCxnSpPr>
          <p:nvPr/>
        </p:nvCxnSpPr>
        <p:spPr bwMode="black">
          <a:xfrm>
            <a:off x="5254592" y="1585929"/>
            <a:ext cx="0" cy="463071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B2AA6732-038D-7FCF-DEFD-136BDC6B9DB9}"/>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pic>
        <p:nvPicPr>
          <p:cNvPr id="4" name="Picture 3" descr="A room with many desks and chairs&#10;&#10;AI-generated content may be incorrect.">
            <a:extLst>
              <a:ext uri="{FF2B5EF4-FFF2-40B4-BE49-F238E27FC236}">
                <a16:creationId xmlns:a16="http://schemas.microsoft.com/office/drawing/2014/main" id="{406B5077-B0E8-268A-B047-3F7FF953D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5256" y="1585929"/>
            <a:ext cx="6916744" cy="4618789"/>
          </a:xfrm>
          <a:prstGeom prst="rect">
            <a:avLst/>
          </a:prstGeom>
        </p:spPr>
      </p:pic>
    </p:spTree>
    <p:extLst>
      <p:ext uri="{BB962C8B-B14F-4D97-AF65-F5344CB8AC3E}">
        <p14:creationId xmlns:p14="http://schemas.microsoft.com/office/powerpoint/2010/main" val="2730625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DDBC-EF2C-66C8-B860-64D2F2540B04}"/>
            </a:ext>
          </a:extLst>
        </p:cNvPr>
        <p:cNvGrpSpPr/>
        <p:nvPr/>
      </p:nvGrpSpPr>
      <p:grpSpPr>
        <a:xfrm>
          <a:off x="0" y="0"/>
          <a:ext cx="0" cy="0"/>
          <a:chOff x="0" y="0"/>
          <a:chExt cx="0" cy="0"/>
        </a:xfrm>
      </p:grpSpPr>
      <p:sp>
        <p:nvSpPr>
          <p:cNvPr id="91" name="Rectangle 90">
            <a:extLst>
              <a:ext uri="{FF2B5EF4-FFF2-40B4-BE49-F238E27FC236}">
                <a16:creationId xmlns:a16="http://schemas.microsoft.com/office/drawing/2014/main" id="{7FEFACAA-2A18-33FD-C2F3-F25C20F0607D}"/>
              </a:ext>
            </a:extLst>
          </p:cNvPr>
          <p:cNvSpPr/>
          <p:nvPr/>
        </p:nvSpPr>
        <p:spPr bwMode="ltGray">
          <a:xfrm>
            <a:off x="5978636" y="2194937"/>
            <a:ext cx="6213364" cy="467258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pic>
        <p:nvPicPr>
          <p:cNvPr id="5" name="Picture 4" descr="A classroom with desks and a green board&#10;&#10;AI-generated content may be incorrect.">
            <a:extLst>
              <a:ext uri="{FF2B5EF4-FFF2-40B4-BE49-F238E27FC236}">
                <a16:creationId xmlns:a16="http://schemas.microsoft.com/office/drawing/2014/main" id="{B3AD0612-758F-02B6-EDE3-46A5C1999669}"/>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6080502" y="2193092"/>
            <a:ext cx="6096000" cy="4664907"/>
          </a:xfrm>
          <a:prstGeom prst="rect">
            <a:avLst/>
          </a:prstGeom>
        </p:spPr>
      </p:pic>
      <p:sp>
        <p:nvSpPr>
          <p:cNvPr id="14" name="Title 13">
            <a:extLst>
              <a:ext uri="{FF2B5EF4-FFF2-40B4-BE49-F238E27FC236}">
                <a16:creationId xmlns:a16="http://schemas.microsoft.com/office/drawing/2014/main" id="{51B6E417-3513-3261-6CD2-87C04239AE06}"/>
              </a:ext>
            </a:extLst>
          </p:cNvPr>
          <p:cNvSpPr>
            <a:spLocks noGrp="1"/>
          </p:cNvSpPr>
          <p:nvPr>
            <p:ph type="title"/>
          </p:nvPr>
        </p:nvSpPr>
        <p:spPr/>
        <p:txBody>
          <a:bodyPr/>
          <a:lstStyle/>
          <a:p>
            <a:r>
              <a:rPr lang="en-US" dirty="0"/>
              <a:t>Poly audio technologies</a:t>
            </a:r>
          </a:p>
        </p:txBody>
      </p:sp>
      <p:sp>
        <p:nvSpPr>
          <p:cNvPr id="89" name="Rectangle 88">
            <a:extLst>
              <a:ext uri="{FF2B5EF4-FFF2-40B4-BE49-F238E27FC236}">
                <a16:creationId xmlns:a16="http://schemas.microsoft.com/office/drawing/2014/main" id="{653CF084-EC09-A16E-F3F8-D2B645B9C296}"/>
              </a:ext>
            </a:extLst>
          </p:cNvPr>
          <p:cNvSpPr/>
          <p:nvPr/>
        </p:nvSpPr>
        <p:spPr bwMode="ltGray">
          <a:xfrm>
            <a:off x="0" y="3938047"/>
            <a:ext cx="6060479" cy="17755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90" name="Rectangle 89">
            <a:extLst>
              <a:ext uri="{FF2B5EF4-FFF2-40B4-BE49-F238E27FC236}">
                <a16:creationId xmlns:a16="http://schemas.microsoft.com/office/drawing/2014/main" id="{CBF859AF-D6C2-D899-9A08-1666BF97584C}"/>
              </a:ext>
            </a:extLst>
          </p:cNvPr>
          <p:cNvSpPr/>
          <p:nvPr/>
        </p:nvSpPr>
        <p:spPr bwMode="ltGray">
          <a:xfrm>
            <a:off x="0" y="2189361"/>
            <a:ext cx="6060479" cy="177550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94" name="Text Placeholder 2">
            <a:extLst>
              <a:ext uri="{FF2B5EF4-FFF2-40B4-BE49-F238E27FC236}">
                <a16:creationId xmlns:a16="http://schemas.microsoft.com/office/drawing/2014/main" id="{F5AE0D4C-2591-A343-1CC6-A60E4AA28FA9}"/>
              </a:ext>
            </a:extLst>
          </p:cNvPr>
          <p:cNvSpPr txBox="1">
            <a:spLocks/>
          </p:cNvSpPr>
          <p:nvPr/>
        </p:nvSpPr>
        <p:spPr>
          <a:xfrm>
            <a:off x="190500" y="1294776"/>
            <a:ext cx="5715000" cy="348557"/>
          </a:xfrm>
          <a:prstGeom prst="rect">
            <a:avLst/>
          </a:prstGeom>
        </p:spPr>
        <p:txBody>
          <a:bodyPr/>
          <a:lstStyle>
            <a:lvl1pPr marL="0" indent="0" algn="l" defTabSz="914400" rtl="0" eaLnBrk="1" latinLnBrk="0" hangingPunct="1">
              <a:lnSpc>
                <a:spcPct val="90000"/>
              </a:lnSpc>
              <a:spcBef>
                <a:spcPts val="1000"/>
              </a:spcBef>
              <a:buFont typeface="Forma DJR Micro" panose="00000000000000090000" pitchFamily="2" charset="0"/>
              <a:buNone/>
              <a:tabLst/>
              <a:defRPr sz="1800" b="0" i="0" kern="1200" spc="80" baseline="0">
                <a:solidFill>
                  <a:schemeClr val="tx1"/>
                </a:solidFill>
                <a:latin typeface="Forma DJR Micro" pitchFamily="2" charset="77"/>
                <a:ea typeface="+mn-ea"/>
                <a:cs typeface="+mn-cs"/>
              </a:defRPr>
            </a:lvl1pPr>
            <a:lvl2pPr marL="180975" indent="-166688" algn="l" defTabSz="914400" rtl="0" eaLnBrk="1" fontAlgn="ctr" latinLnBrk="0" hangingPunct="1">
              <a:lnSpc>
                <a:spcPct val="90000"/>
              </a:lnSpc>
              <a:spcBef>
                <a:spcPts val="500"/>
              </a:spcBef>
              <a:buClrTx/>
              <a:buFont typeface="Forma DJR Micro" panose="00000000000000090000" pitchFamily="2" charset="0"/>
              <a:buChar char="•"/>
              <a:tabLst/>
              <a:defRPr sz="1800" b="0" i="0" kern="1200" spc="80" baseline="0">
                <a:solidFill>
                  <a:schemeClr val="tx1"/>
                </a:solidFill>
                <a:latin typeface="+mn-lt"/>
                <a:ea typeface="+mn-ea"/>
                <a:cs typeface="+mn-cs"/>
              </a:defRPr>
            </a:lvl2pPr>
            <a:lvl3pPr marL="520700" indent="-161925" algn="l" defTabSz="914400" rtl="0" eaLnBrk="1" latinLnBrk="0" hangingPunct="1">
              <a:lnSpc>
                <a:spcPct val="92000"/>
              </a:lnSpc>
              <a:spcBef>
                <a:spcPts val="500"/>
              </a:spcBef>
              <a:buFont typeface="Forma DJR Micro" panose="00000000000000090000" pitchFamily="2" charset="0"/>
              <a:buChar char="›"/>
              <a:tabLst/>
              <a:defRPr sz="1400" b="0" i="0" kern="1200" spc="80" baseline="0">
                <a:solidFill>
                  <a:schemeClr val="tx1"/>
                </a:solidFill>
                <a:latin typeface="+mn-lt"/>
                <a:ea typeface="+mn-ea"/>
                <a:cs typeface="+mn-cs"/>
              </a:defRPr>
            </a:lvl3pPr>
            <a:lvl4pPr marL="715963" indent="-180975" algn="l" defTabSz="914400" rtl="0" eaLnBrk="1" latinLnBrk="0" hangingPunct="1">
              <a:lnSpc>
                <a:spcPct val="92000"/>
              </a:lnSpc>
              <a:spcBef>
                <a:spcPts val="500"/>
              </a:spcBef>
              <a:buFont typeface="Forma DJR Micro" panose="00000000000000090000" pitchFamily="2" charset="0"/>
              <a:buChar char="—"/>
              <a:tabLst/>
              <a:defRPr sz="1200" b="0" i="0" kern="1200" spc="80" baseline="0">
                <a:solidFill>
                  <a:schemeClr val="tx1"/>
                </a:solidFill>
                <a:latin typeface="Forma DJR Display" pitchFamily="2" charset="77"/>
                <a:ea typeface="+mn-ea"/>
                <a:cs typeface="+mn-cs"/>
              </a:defRPr>
            </a:lvl4pPr>
            <a:lvl5pPr marL="896938" indent="-134938" algn="l" defTabSz="914400" rtl="0" eaLnBrk="1" latinLnBrk="0" hangingPunct="1">
              <a:lnSpc>
                <a:spcPct val="92000"/>
              </a:lnSpc>
              <a:spcBef>
                <a:spcPts val="500"/>
              </a:spcBef>
              <a:buFont typeface="Forma DJR Micro" panose="00000000000000090000" pitchFamily="2" charset="0"/>
              <a:buChar char="›"/>
              <a:tabLst/>
              <a:defRPr sz="1200" kern="1200">
                <a:solidFill>
                  <a:schemeClr val="tx1"/>
                </a:solidFill>
                <a:latin typeface="Forma DJR Micro" pitchFamily="2" charset="77"/>
                <a:ea typeface="+mn-ea"/>
                <a:cs typeface="+mn-cs"/>
              </a:defRPr>
            </a:lvl5pPr>
            <a:lvl6pPr marL="1074738" indent="-177800"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6pPr>
            <a:lvl7pPr marL="1255713" indent="-139700" algn="l" defTabSz="914400" rtl="0" eaLnBrk="1" fontAlgn="ctr"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7pPr>
            <a:lvl8pPr marL="1436688" indent="-134938"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8pPr>
            <a:lvl9pPr marL="1614488" indent="-180975"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Forma DJR Micro" panose="00000000000000090000" pitchFamily="2" charset="0"/>
              <a:buNone/>
              <a:tabLst/>
              <a:defRPr/>
            </a:pPr>
            <a:r>
              <a:rPr kumimoji="0" lang="en-US" sz="1800" b="0" i="0" u="none" strike="noStrike" kern="1200" cap="none" spc="80" normalizeH="0" baseline="0" noProof="0" dirty="0">
                <a:ln>
                  <a:noFill/>
                </a:ln>
                <a:solidFill>
                  <a:srgbClr val="000000"/>
                </a:solidFill>
                <a:effectLst/>
                <a:uLnTx/>
                <a:uFillTx/>
                <a:latin typeface="Forma DJR Micro" pitchFamily="2" charset="77"/>
                <a:ea typeface="+mn-ea"/>
                <a:cs typeface="+mn-cs"/>
              </a:rPr>
              <a:t>Removes distractions to provide a focus that fuels collaboration and education</a:t>
            </a:r>
          </a:p>
        </p:txBody>
      </p:sp>
      <p:cxnSp>
        <p:nvCxnSpPr>
          <p:cNvPr id="96" name="Straight Connector 95">
            <a:extLst>
              <a:ext uri="{FF2B5EF4-FFF2-40B4-BE49-F238E27FC236}">
                <a16:creationId xmlns:a16="http://schemas.microsoft.com/office/drawing/2014/main" id="{4BAD9BA6-9FED-C002-A62E-292C05E1380A}"/>
              </a:ext>
            </a:extLst>
          </p:cNvPr>
          <p:cNvCxnSpPr>
            <a:cxnSpLocks/>
          </p:cNvCxnSpPr>
          <p:nvPr/>
        </p:nvCxnSpPr>
        <p:spPr>
          <a:xfrm>
            <a:off x="0" y="2185420"/>
            <a:ext cx="122012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B2165CA-E311-95B1-7AAE-0BEA95DD55B2}"/>
              </a:ext>
            </a:extLst>
          </p:cNvPr>
          <p:cNvSpPr txBox="1"/>
          <p:nvPr/>
        </p:nvSpPr>
        <p:spPr>
          <a:xfrm>
            <a:off x="1433216" y="4256413"/>
            <a:ext cx="4377291"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orma DJR Micro"/>
                <a:ea typeface="+mn-ea"/>
                <a:cs typeface="+mn-cs"/>
              </a:rPr>
              <a:t>Poly Acoustic Fence  </a:t>
            </a:r>
            <a:br>
              <a:rPr kumimoji="0" lang="en-US" sz="1600" b="0" i="0" u="none" strike="noStrike" kern="1200" cap="none" spc="0" normalizeH="0" baseline="0" noProof="0" dirty="0">
                <a:ln>
                  <a:noFill/>
                </a:ln>
                <a:solidFill>
                  <a:prstClr val="black"/>
                </a:solidFill>
                <a:effectLst/>
                <a:uLnTx/>
                <a:uFillTx/>
                <a:latin typeface="Forma DJR Micro"/>
                <a:ea typeface="+mn-ea"/>
                <a:cs typeface="+mn-cs"/>
              </a:rPr>
            </a:br>
            <a:r>
              <a:rPr kumimoji="0" lang="en-US" sz="1600" b="0" i="0" u="none" strike="noStrike" kern="1200" cap="none" spc="0" normalizeH="0" baseline="0" noProof="0" dirty="0">
                <a:ln>
                  <a:noFill/>
                </a:ln>
                <a:solidFill>
                  <a:prstClr val="black"/>
                </a:solidFill>
                <a:effectLst/>
                <a:uLnTx/>
                <a:uFillTx/>
                <a:latin typeface="Forma DJR Micro"/>
                <a:ea typeface="+mn-ea"/>
                <a:cs typeface="+mn-cs"/>
              </a:rPr>
              <a:t>Creates an invisible audio fence during calls that reduces voices and noise outside of a zone so that your voice is heard with clarity.</a:t>
            </a:r>
          </a:p>
        </p:txBody>
      </p:sp>
      <p:sp>
        <p:nvSpPr>
          <p:cNvPr id="99" name="TextBox 98">
            <a:extLst>
              <a:ext uri="{FF2B5EF4-FFF2-40B4-BE49-F238E27FC236}">
                <a16:creationId xmlns:a16="http://schemas.microsoft.com/office/drawing/2014/main" id="{9F9DD99B-C172-DF3D-052B-CB4F7C2A8F6A}"/>
              </a:ext>
            </a:extLst>
          </p:cNvPr>
          <p:cNvSpPr txBox="1"/>
          <p:nvPr/>
        </p:nvSpPr>
        <p:spPr>
          <a:xfrm>
            <a:off x="1437860" y="2492347"/>
            <a:ext cx="4394876"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orma DJR Micro"/>
                <a:ea typeface="+mn-ea"/>
                <a:cs typeface="+mn-cs"/>
              </a:rPr>
              <a:t>Poly NoiseBlockAI  </a:t>
            </a:r>
            <a:br>
              <a:rPr kumimoji="0" lang="en-US" sz="1600" b="0" i="0" u="none" strike="noStrike" kern="1200" cap="none" spc="0" normalizeH="0" baseline="0" noProof="0" dirty="0">
                <a:ln>
                  <a:noFill/>
                </a:ln>
                <a:solidFill>
                  <a:prstClr val="black"/>
                </a:solidFill>
                <a:effectLst/>
                <a:uLnTx/>
                <a:uFillTx/>
                <a:latin typeface="Forma DJR Micro"/>
                <a:ea typeface="+mn-ea"/>
                <a:cs typeface="+mn-cs"/>
              </a:rPr>
            </a:br>
            <a:r>
              <a:rPr kumimoji="0" lang="en-US" sz="1600" b="0" i="0" u="none" strike="noStrike" kern="1200" cap="none" spc="0" normalizeH="0" baseline="0" noProof="0" dirty="0">
                <a:ln>
                  <a:noFill/>
                </a:ln>
                <a:solidFill>
                  <a:srgbClr val="222222"/>
                </a:solidFill>
                <a:effectLst/>
                <a:uLnTx/>
                <a:uFillTx/>
                <a:latin typeface="Forma DJR Micro"/>
                <a:ea typeface="+mn-ea"/>
                <a:cs typeface="+mn-cs"/>
              </a:rPr>
              <a:t>Uses advanced AI and machine learning to identify and block distracting noises and reverberation* for a seamless call experience.</a:t>
            </a:r>
            <a:endParaRPr kumimoji="0" lang="en-US" sz="1200" b="0" i="0" u="none" strike="noStrike" kern="1200" cap="none" spc="0" normalizeH="0" baseline="0" noProof="0" dirty="0">
              <a:ln>
                <a:noFill/>
              </a:ln>
              <a:solidFill>
                <a:srgbClr val="222222"/>
              </a:solidFill>
              <a:effectLst/>
              <a:uLnTx/>
              <a:uFillTx/>
              <a:latin typeface="Forma DJR Micro"/>
              <a:ea typeface="+mn-ea"/>
              <a:cs typeface="+mn-cs"/>
            </a:endParaRPr>
          </a:p>
        </p:txBody>
      </p:sp>
      <p:sp>
        <p:nvSpPr>
          <p:cNvPr id="100" name="TextBox 99">
            <a:extLst>
              <a:ext uri="{FF2B5EF4-FFF2-40B4-BE49-F238E27FC236}">
                <a16:creationId xmlns:a16="http://schemas.microsoft.com/office/drawing/2014/main" id="{14D6F6B9-FCC8-1215-B6A6-075547DFFC69}"/>
              </a:ext>
            </a:extLst>
          </p:cNvPr>
          <p:cNvSpPr txBox="1"/>
          <p:nvPr/>
        </p:nvSpPr>
        <p:spPr>
          <a:xfrm>
            <a:off x="190500" y="5898120"/>
            <a:ext cx="3703999"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dirty="0">
                <a:ln>
                  <a:noFill/>
                </a:ln>
                <a:solidFill>
                  <a:srgbClr val="222222"/>
                </a:solidFill>
                <a:effectLst/>
                <a:uLnTx/>
                <a:uFillTx/>
                <a:latin typeface="Forma DJR Micro"/>
                <a:ea typeface="+mn-ea"/>
                <a:cs typeface="+mn-cs"/>
              </a:rPr>
              <a:t> *Reverberation removal available on select devices</a:t>
            </a:r>
          </a:p>
        </p:txBody>
      </p:sp>
      <p:pic>
        <p:nvPicPr>
          <p:cNvPr id="101" name="Picture 100">
            <a:extLst>
              <a:ext uri="{FF2B5EF4-FFF2-40B4-BE49-F238E27FC236}">
                <a16:creationId xmlns:a16="http://schemas.microsoft.com/office/drawing/2014/main" id="{82E73640-C63F-468E-AFEE-5FAAFDD96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952" y="4520999"/>
            <a:ext cx="616772" cy="609600"/>
          </a:xfrm>
          <a:prstGeom prst="rect">
            <a:avLst/>
          </a:prstGeom>
        </p:spPr>
      </p:pic>
      <p:pic>
        <p:nvPicPr>
          <p:cNvPr id="102" name="Picture 101" descr="A black background with a black square&#10;&#10;Description automatically generated with medium confidence">
            <a:extLst>
              <a:ext uri="{FF2B5EF4-FFF2-40B4-BE49-F238E27FC236}">
                <a16:creationId xmlns:a16="http://schemas.microsoft.com/office/drawing/2014/main" id="{CEED4D10-48C1-EF85-0F20-E8CFAFFBEA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952" y="2755221"/>
            <a:ext cx="609601" cy="609601"/>
          </a:xfrm>
          <a:prstGeom prst="rect">
            <a:avLst/>
          </a:prstGeom>
        </p:spPr>
      </p:pic>
      <p:cxnSp>
        <p:nvCxnSpPr>
          <p:cNvPr id="104" name="Straight Connector 103">
            <a:extLst>
              <a:ext uri="{FF2B5EF4-FFF2-40B4-BE49-F238E27FC236}">
                <a16:creationId xmlns:a16="http://schemas.microsoft.com/office/drawing/2014/main" id="{ACF3C252-1B1D-0664-0458-0398ABB3A8D1}"/>
              </a:ext>
            </a:extLst>
          </p:cNvPr>
          <p:cNvCxnSpPr>
            <a:cxnSpLocks/>
          </p:cNvCxnSpPr>
          <p:nvPr/>
        </p:nvCxnSpPr>
        <p:spPr>
          <a:xfrm flipV="1">
            <a:off x="6063947" y="2185418"/>
            <a:ext cx="0" cy="46916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909A851A-DB3E-642A-688D-9FF25D9C882E}"/>
              </a:ext>
            </a:extLst>
          </p:cNvPr>
          <p:cNvSpPr txBox="1"/>
          <p:nvPr/>
        </p:nvSpPr>
        <p:spPr>
          <a:xfrm rot="20663926">
            <a:off x="8974230" y="4368937"/>
            <a:ext cx="70532" cy="42704"/>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00" b="1" i="0" u="none" strike="noStrike" kern="1200" cap="none" spc="0" normalizeH="0" baseline="0" noProof="0" dirty="0">
                <a:ln>
                  <a:noFill/>
                </a:ln>
                <a:solidFill>
                  <a:prstClr val="black"/>
                </a:solidFill>
                <a:effectLst/>
                <a:uLnTx/>
                <a:uFillTx/>
                <a:latin typeface="Forma DJR Micro"/>
                <a:ea typeface="+mn-ea"/>
                <a:cs typeface="+mn-cs"/>
              </a:rPr>
              <a:t>chip</a:t>
            </a:r>
          </a:p>
        </p:txBody>
      </p:sp>
      <p:sp>
        <p:nvSpPr>
          <p:cNvPr id="109" name="Rectangle: Rounded Corners 108">
            <a:extLst>
              <a:ext uri="{FF2B5EF4-FFF2-40B4-BE49-F238E27FC236}">
                <a16:creationId xmlns:a16="http://schemas.microsoft.com/office/drawing/2014/main" id="{0C62F53B-FF6D-D0BD-F7B2-2C0859282C4B}"/>
              </a:ext>
            </a:extLst>
          </p:cNvPr>
          <p:cNvSpPr/>
          <p:nvPr/>
        </p:nvSpPr>
        <p:spPr bwMode="ltGray">
          <a:xfrm>
            <a:off x="6558926" y="2423472"/>
            <a:ext cx="4993640" cy="1054871"/>
          </a:xfrm>
          <a:prstGeom prst="roundRect">
            <a:avLst/>
          </a:prstGeom>
          <a:solidFill>
            <a:srgbClr val="B0CC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110" name="Oval 109">
            <a:extLst>
              <a:ext uri="{FF2B5EF4-FFF2-40B4-BE49-F238E27FC236}">
                <a16:creationId xmlns:a16="http://schemas.microsoft.com/office/drawing/2014/main" id="{67431BF2-520B-1FE0-73D7-A168ECAE4836}"/>
              </a:ext>
            </a:extLst>
          </p:cNvPr>
          <p:cNvSpPr/>
          <p:nvPr/>
        </p:nvSpPr>
        <p:spPr bwMode="ltGray">
          <a:xfrm>
            <a:off x="6806250" y="2473379"/>
            <a:ext cx="645459" cy="645459"/>
          </a:xfrm>
          <a:prstGeom prst="ellipse">
            <a:avLst/>
          </a:prstGeom>
          <a:solidFill>
            <a:srgbClr val="E9A8A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111" name="Oval 110">
            <a:extLst>
              <a:ext uri="{FF2B5EF4-FFF2-40B4-BE49-F238E27FC236}">
                <a16:creationId xmlns:a16="http://schemas.microsoft.com/office/drawing/2014/main" id="{EA6D0F9E-9360-9E30-B409-609165C6C540}"/>
              </a:ext>
            </a:extLst>
          </p:cNvPr>
          <p:cNvSpPr/>
          <p:nvPr/>
        </p:nvSpPr>
        <p:spPr bwMode="ltGray">
          <a:xfrm>
            <a:off x="7590815" y="2473378"/>
            <a:ext cx="645459" cy="645459"/>
          </a:xfrm>
          <a:prstGeom prst="ellipse">
            <a:avLst/>
          </a:prstGeom>
          <a:solidFill>
            <a:srgbClr val="E9A8A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112" name="Oval 111">
            <a:extLst>
              <a:ext uri="{FF2B5EF4-FFF2-40B4-BE49-F238E27FC236}">
                <a16:creationId xmlns:a16="http://schemas.microsoft.com/office/drawing/2014/main" id="{69698772-6CE0-916C-0323-C8D7527AE561}"/>
              </a:ext>
            </a:extLst>
          </p:cNvPr>
          <p:cNvSpPr/>
          <p:nvPr/>
        </p:nvSpPr>
        <p:spPr bwMode="ltGray">
          <a:xfrm>
            <a:off x="8378593" y="2473377"/>
            <a:ext cx="645459" cy="645459"/>
          </a:xfrm>
          <a:prstGeom prst="ellipse">
            <a:avLst/>
          </a:prstGeom>
          <a:solidFill>
            <a:srgbClr val="E9A8A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113" name="Oval 112">
            <a:extLst>
              <a:ext uri="{FF2B5EF4-FFF2-40B4-BE49-F238E27FC236}">
                <a16:creationId xmlns:a16="http://schemas.microsoft.com/office/drawing/2014/main" id="{D1DF2A73-5951-921D-1B4C-03A524E98151}"/>
              </a:ext>
            </a:extLst>
          </p:cNvPr>
          <p:cNvSpPr/>
          <p:nvPr/>
        </p:nvSpPr>
        <p:spPr bwMode="ltGray">
          <a:xfrm>
            <a:off x="9192417" y="2471197"/>
            <a:ext cx="645459" cy="645459"/>
          </a:xfrm>
          <a:prstGeom prst="ellipse">
            <a:avLst/>
          </a:prstGeom>
          <a:solidFill>
            <a:srgbClr val="E9A8A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114" name="Oval 113">
            <a:extLst>
              <a:ext uri="{FF2B5EF4-FFF2-40B4-BE49-F238E27FC236}">
                <a16:creationId xmlns:a16="http://schemas.microsoft.com/office/drawing/2014/main" id="{D4F0D4B9-1991-CE30-C5D8-BF621B9D6465}"/>
              </a:ext>
            </a:extLst>
          </p:cNvPr>
          <p:cNvSpPr/>
          <p:nvPr/>
        </p:nvSpPr>
        <p:spPr bwMode="ltGray">
          <a:xfrm>
            <a:off x="9976982" y="2471196"/>
            <a:ext cx="645459" cy="645459"/>
          </a:xfrm>
          <a:prstGeom prst="ellipse">
            <a:avLst/>
          </a:prstGeom>
          <a:solidFill>
            <a:srgbClr val="E9A8A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115" name="Oval 114">
            <a:extLst>
              <a:ext uri="{FF2B5EF4-FFF2-40B4-BE49-F238E27FC236}">
                <a16:creationId xmlns:a16="http://schemas.microsoft.com/office/drawing/2014/main" id="{C12BB195-5CD9-7DF8-1FCA-5BC422168AC3}"/>
              </a:ext>
            </a:extLst>
          </p:cNvPr>
          <p:cNvSpPr/>
          <p:nvPr/>
        </p:nvSpPr>
        <p:spPr bwMode="ltGray">
          <a:xfrm>
            <a:off x="10752000" y="2471195"/>
            <a:ext cx="645459" cy="645459"/>
          </a:xfrm>
          <a:prstGeom prst="ellipse">
            <a:avLst/>
          </a:prstGeom>
          <a:solidFill>
            <a:srgbClr val="E9A8A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pic>
        <p:nvPicPr>
          <p:cNvPr id="116" name="Graphic 115" descr="Keyboard outline">
            <a:extLst>
              <a:ext uri="{FF2B5EF4-FFF2-40B4-BE49-F238E27FC236}">
                <a16:creationId xmlns:a16="http://schemas.microsoft.com/office/drawing/2014/main" id="{7D1BC675-7FEC-52E1-47E0-162315EB84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78840" y="2553725"/>
            <a:ext cx="510565" cy="510565"/>
          </a:xfrm>
          <a:prstGeom prst="rect">
            <a:avLst/>
          </a:prstGeom>
        </p:spPr>
      </p:pic>
      <p:sp>
        <p:nvSpPr>
          <p:cNvPr id="117" name="TextBox 116">
            <a:extLst>
              <a:ext uri="{FF2B5EF4-FFF2-40B4-BE49-F238E27FC236}">
                <a16:creationId xmlns:a16="http://schemas.microsoft.com/office/drawing/2014/main" id="{8DEAA939-408F-1564-C60F-61B5047CC33B}"/>
              </a:ext>
            </a:extLst>
          </p:cNvPr>
          <p:cNvSpPr txBox="1"/>
          <p:nvPr/>
        </p:nvSpPr>
        <p:spPr>
          <a:xfrm>
            <a:off x="6831475" y="3176010"/>
            <a:ext cx="595008" cy="196592"/>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Forma DJR Micro"/>
                <a:ea typeface="+mn-ea"/>
                <a:cs typeface="+mn-cs"/>
              </a:rPr>
              <a:t>Typing and Clicking</a:t>
            </a:r>
          </a:p>
        </p:txBody>
      </p:sp>
      <p:pic>
        <p:nvPicPr>
          <p:cNvPr id="118" name="Graphic 117" descr="Wolf outline">
            <a:extLst>
              <a:ext uri="{FF2B5EF4-FFF2-40B4-BE49-F238E27FC236}">
                <a16:creationId xmlns:a16="http://schemas.microsoft.com/office/drawing/2014/main" id="{8C02CFFE-481B-D496-5E9F-584279A2BB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26088" y="2512313"/>
            <a:ext cx="536594" cy="536594"/>
          </a:xfrm>
          <a:prstGeom prst="rect">
            <a:avLst/>
          </a:prstGeom>
        </p:spPr>
      </p:pic>
      <p:sp>
        <p:nvSpPr>
          <p:cNvPr id="119" name="TextBox 118">
            <a:extLst>
              <a:ext uri="{FF2B5EF4-FFF2-40B4-BE49-F238E27FC236}">
                <a16:creationId xmlns:a16="http://schemas.microsoft.com/office/drawing/2014/main" id="{75C0189E-7474-819F-14AD-03AEAB4E2996}"/>
              </a:ext>
            </a:extLst>
          </p:cNvPr>
          <p:cNvSpPr txBox="1"/>
          <p:nvPr/>
        </p:nvSpPr>
        <p:spPr>
          <a:xfrm>
            <a:off x="7616040" y="3176010"/>
            <a:ext cx="5950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Forma DJR Micro"/>
                <a:ea typeface="+mn-ea"/>
                <a:cs typeface="+mn-cs"/>
              </a:rPr>
              <a:t>Dog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Forma DJR Micro"/>
                <a:ea typeface="+mn-ea"/>
                <a:cs typeface="+mn-cs"/>
              </a:rPr>
              <a:t>Barking</a:t>
            </a:r>
          </a:p>
        </p:txBody>
      </p:sp>
      <p:pic>
        <p:nvPicPr>
          <p:cNvPr id="120" name="Graphic 119" descr="Windy outline">
            <a:extLst>
              <a:ext uri="{FF2B5EF4-FFF2-40B4-BE49-F238E27FC236}">
                <a16:creationId xmlns:a16="http://schemas.microsoft.com/office/drawing/2014/main" id="{0D425CB3-0180-44FE-CC1F-8AA9926322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8307" y="2448804"/>
            <a:ext cx="681317" cy="681317"/>
          </a:xfrm>
          <a:prstGeom prst="rect">
            <a:avLst/>
          </a:prstGeom>
        </p:spPr>
      </p:pic>
      <p:sp>
        <p:nvSpPr>
          <p:cNvPr id="121" name="TextBox 120">
            <a:extLst>
              <a:ext uri="{FF2B5EF4-FFF2-40B4-BE49-F238E27FC236}">
                <a16:creationId xmlns:a16="http://schemas.microsoft.com/office/drawing/2014/main" id="{A98BD040-D476-C5DE-5BFE-67A4A26FB71B}"/>
              </a:ext>
            </a:extLst>
          </p:cNvPr>
          <p:cNvSpPr txBox="1"/>
          <p:nvPr/>
        </p:nvSpPr>
        <p:spPr>
          <a:xfrm>
            <a:off x="8403818" y="3163425"/>
            <a:ext cx="5950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Forma DJR Micro"/>
                <a:ea typeface="+mn-ea"/>
                <a:cs typeface="+mn-cs"/>
              </a:rPr>
              <a:t>HVAC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Forma DJR Micro"/>
                <a:ea typeface="+mn-ea"/>
                <a:cs typeface="+mn-cs"/>
              </a:rPr>
              <a:t>System</a:t>
            </a:r>
          </a:p>
        </p:txBody>
      </p:sp>
      <p:sp>
        <p:nvSpPr>
          <p:cNvPr id="122" name="TextBox 121">
            <a:extLst>
              <a:ext uri="{FF2B5EF4-FFF2-40B4-BE49-F238E27FC236}">
                <a16:creationId xmlns:a16="http://schemas.microsoft.com/office/drawing/2014/main" id="{E5423719-3573-8DE9-60A9-FBEF76A26539}"/>
              </a:ext>
            </a:extLst>
          </p:cNvPr>
          <p:cNvSpPr txBox="1"/>
          <p:nvPr/>
        </p:nvSpPr>
        <p:spPr>
          <a:xfrm>
            <a:off x="9242868" y="3230177"/>
            <a:ext cx="595008" cy="99643"/>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Forma DJR Micro"/>
                <a:ea typeface="+mn-ea"/>
                <a:cs typeface="+mn-cs"/>
              </a:rPr>
              <a:t>Reverberation</a:t>
            </a:r>
          </a:p>
        </p:txBody>
      </p:sp>
      <p:sp>
        <p:nvSpPr>
          <p:cNvPr id="123" name="TextBox 122">
            <a:extLst>
              <a:ext uri="{FF2B5EF4-FFF2-40B4-BE49-F238E27FC236}">
                <a16:creationId xmlns:a16="http://schemas.microsoft.com/office/drawing/2014/main" id="{4B1538BF-5D36-F0A8-739D-F9D54CAD0C42}"/>
              </a:ext>
            </a:extLst>
          </p:cNvPr>
          <p:cNvSpPr txBox="1"/>
          <p:nvPr/>
        </p:nvSpPr>
        <p:spPr>
          <a:xfrm>
            <a:off x="9999717" y="3180143"/>
            <a:ext cx="5950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Forma DJR Micro"/>
                <a:ea typeface="+mn-ea"/>
                <a:cs typeface="+mn-cs"/>
              </a:rPr>
              <a:t>Loud Eating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Forma DJR Micro"/>
                <a:ea typeface="+mn-ea"/>
                <a:cs typeface="+mn-cs"/>
              </a:rPr>
              <a:t>Drinking</a:t>
            </a:r>
          </a:p>
        </p:txBody>
      </p:sp>
      <p:sp>
        <p:nvSpPr>
          <p:cNvPr id="124" name="TextBox 123">
            <a:extLst>
              <a:ext uri="{FF2B5EF4-FFF2-40B4-BE49-F238E27FC236}">
                <a16:creationId xmlns:a16="http://schemas.microsoft.com/office/drawing/2014/main" id="{DB47D138-DBDD-6599-97F3-39FDBAEE92D5}"/>
              </a:ext>
            </a:extLst>
          </p:cNvPr>
          <p:cNvSpPr txBox="1"/>
          <p:nvPr/>
        </p:nvSpPr>
        <p:spPr>
          <a:xfrm>
            <a:off x="10787495" y="3167558"/>
            <a:ext cx="5950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Forma DJR Micro"/>
                <a:ea typeface="+mn-ea"/>
                <a:cs typeface="+mn-cs"/>
              </a:rPr>
              <a:t>Hallway Conversations</a:t>
            </a:r>
          </a:p>
        </p:txBody>
      </p:sp>
      <p:pic>
        <p:nvPicPr>
          <p:cNvPr id="125" name="Graphic 124" descr="Voice outline">
            <a:extLst>
              <a:ext uri="{FF2B5EF4-FFF2-40B4-BE49-F238E27FC236}">
                <a16:creationId xmlns:a16="http://schemas.microsoft.com/office/drawing/2014/main" id="{5A98A074-5D5E-E3B8-6CFC-D75215EE3B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34143" y="2512313"/>
            <a:ext cx="562006" cy="562006"/>
          </a:xfrm>
          <a:prstGeom prst="rect">
            <a:avLst/>
          </a:prstGeom>
        </p:spPr>
      </p:pic>
      <p:pic>
        <p:nvPicPr>
          <p:cNvPr id="126" name="Graphic 125" descr="Person eating outline">
            <a:extLst>
              <a:ext uri="{FF2B5EF4-FFF2-40B4-BE49-F238E27FC236}">
                <a16:creationId xmlns:a16="http://schemas.microsoft.com/office/drawing/2014/main" id="{2C2FCE92-AF0F-2C3E-008E-3EF3D5C60AE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09398" y="2471489"/>
            <a:ext cx="645460" cy="645460"/>
          </a:xfrm>
          <a:prstGeom prst="rect">
            <a:avLst/>
          </a:prstGeom>
        </p:spPr>
      </p:pic>
      <p:pic>
        <p:nvPicPr>
          <p:cNvPr id="127" name="Graphic 126" descr="Door Open outline">
            <a:extLst>
              <a:ext uri="{FF2B5EF4-FFF2-40B4-BE49-F238E27FC236}">
                <a16:creationId xmlns:a16="http://schemas.microsoft.com/office/drawing/2014/main" id="{21258106-79B0-0E2D-59C1-5D3A8A9AFE7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786208" y="2481355"/>
            <a:ext cx="584886" cy="584886"/>
          </a:xfrm>
          <a:prstGeom prst="rect">
            <a:avLst/>
          </a:prstGeom>
        </p:spPr>
      </p:pic>
      <p:sp>
        <p:nvSpPr>
          <p:cNvPr id="2" name="Footer Placeholder 3">
            <a:extLst>
              <a:ext uri="{FF2B5EF4-FFF2-40B4-BE49-F238E27FC236}">
                <a16:creationId xmlns:a16="http://schemas.microsoft.com/office/drawing/2014/main" id="{93F83CFD-1F60-91C7-A435-E7EDF594C942}"/>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spTree>
    <p:extLst>
      <p:ext uri="{BB962C8B-B14F-4D97-AF65-F5344CB8AC3E}">
        <p14:creationId xmlns:p14="http://schemas.microsoft.com/office/powerpoint/2010/main" val="79839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53DC5-F827-0858-0BF1-78E7C45FCB0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7C7EA143-7EF6-104D-4715-966C6134E8BC}"/>
              </a:ext>
            </a:extLst>
          </p:cNvPr>
          <p:cNvSpPr>
            <a:spLocks noGrp="1"/>
          </p:cNvSpPr>
          <p:nvPr>
            <p:ph type="title"/>
          </p:nvPr>
        </p:nvSpPr>
        <p:spPr/>
        <p:txBody>
          <a:bodyPr/>
          <a:lstStyle/>
          <a:p>
            <a:r>
              <a:rPr lang="en-US" dirty="0"/>
              <a:t>Smart camera technology</a:t>
            </a:r>
          </a:p>
        </p:txBody>
      </p:sp>
      <p:sp>
        <p:nvSpPr>
          <p:cNvPr id="18" name="Rectangle 17">
            <a:extLst>
              <a:ext uri="{FF2B5EF4-FFF2-40B4-BE49-F238E27FC236}">
                <a16:creationId xmlns:a16="http://schemas.microsoft.com/office/drawing/2014/main" id="{E2050903-F82C-F54B-0A4B-5EF169F9A6EA}"/>
              </a:ext>
            </a:extLst>
          </p:cNvPr>
          <p:cNvSpPr>
            <a:spLocks/>
          </p:cNvSpPr>
          <p:nvPr/>
        </p:nvSpPr>
        <p:spPr bwMode="ltGray">
          <a:xfrm>
            <a:off x="0" y="2171566"/>
            <a:ext cx="12200106" cy="390381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19" name="Rectangle 18">
            <a:extLst>
              <a:ext uri="{FF2B5EF4-FFF2-40B4-BE49-F238E27FC236}">
                <a16:creationId xmlns:a16="http://schemas.microsoft.com/office/drawing/2014/main" id="{6D063769-6DEF-248A-102E-EF9C48A571E5}"/>
              </a:ext>
            </a:extLst>
          </p:cNvPr>
          <p:cNvSpPr/>
          <p:nvPr/>
        </p:nvSpPr>
        <p:spPr bwMode="ltGray">
          <a:xfrm>
            <a:off x="3329447" y="5040946"/>
            <a:ext cx="5584541" cy="103443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20" name="Rectangle 19">
            <a:extLst>
              <a:ext uri="{FF2B5EF4-FFF2-40B4-BE49-F238E27FC236}">
                <a16:creationId xmlns:a16="http://schemas.microsoft.com/office/drawing/2014/main" id="{59A89E77-8401-F234-7898-B72E173B0DFD}"/>
              </a:ext>
            </a:extLst>
          </p:cNvPr>
          <p:cNvSpPr/>
          <p:nvPr/>
        </p:nvSpPr>
        <p:spPr bwMode="ltGray">
          <a:xfrm>
            <a:off x="3329177" y="4006517"/>
            <a:ext cx="5575333" cy="103442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22" name="Rectangle 21">
            <a:extLst>
              <a:ext uri="{FF2B5EF4-FFF2-40B4-BE49-F238E27FC236}">
                <a16:creationId xmlns:a16="http://schemas.microsoft.com/office/drawing/2014/main" id="{C8016876-3896-42A0-5191-E340C7F7386B}"/>
              </a:ext>
            </a:extLst>
          </p:cNvPr>
          <p:cNvSpPr/>
          <p:nvPr/>
        </p:nvSpPr>
        <p:spPr bwMode="ltGray">
          <a:xfrm>
            <a:off x="3323830" y="2983589"/>
            <a:ext cx="5577148" cy="10258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grpSp>
        <p:nvGrpSpPr>
          <p:cNvPr id="29" name="Group 28">
            <a:extLst>
              <a:ext uri="{FF2B5EF4-FFF2-40B4-BE49-F238E27FC236}">
                <a16:creationId xmlns:a16="http://schemas.microsoft.com/office/drawing/2014/main" id="{124C8ECF-47D3-A179-EA98-C67A18CB783D}"/>
              </a:ext>
            </a:extLst>
          </p:cNvPr>
          <p:cNvGrpSpPr/>
          <p:nvPr/>
        </p:nvGrpSpPr>
        <p:grpSpPr>
          <a:xfrm>
            <a:off x="-132866" y="2999042"/>
            <a:ext cx="3527578" cy="1984262"/>
            <a:chOff x="399537" y="2621588"/>
            <a:chExt cx="4244803" cy="2387701"/>
          </a:xfrm>
        </p:grpSpPr>
        <p:pic>
          <p:nvPicPr>
            <p:cNvPr id="30" name="Picture 29">
              <a:extLst>
                <a:ext uri="{FF2B5EF4-FFF2-40B4-BE49-F238E27FC236}">
                  <a16:creationId xmlns:a16="http://schemas.microsoft.com/office/drawing/2014/main" id="{74F49388-8436-95B4-DC57-ED4C09B64E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9537" y="2621588"/>
              <a:ext cx="4244803" cy="2387701"/>
            </a:xfrm>
            <a:prstGeom prst="rect">
              <a:avLst/>
            </a:prstGeom>
          </p:spPr>
        </p:pic>
        <p:sp>
          <p:nvSpPr>
            <p:cNvPr id="31" name="Rectangle 30">
              <a:extLst>
                <a:ext uri="{FF2B5EF4-FFF2-40B4-BE49-F238E27FC236}">
                  <a16:creationId xmlns:a16="http://schemas.microsoft.com/office/drawing/2014/main" id="{25444BB8-4945-7230-BDE4-D7D8A1229912}"/>
                </a:ext>
              </a:extLst>
            </p:cNvPr>
            <p:cNvSpPr/>
            <p:nvPr/>
          </p:nvSpPr>
          <p:spPr>
            <a:xfrm>
              <a:off x="2539899" y="2797413"/>
              <a:ext cx="1095037" cy="1243929"/>
            </a:xfrm>
            <a:prstGeom prst="rect">
              <a:avLst/>
            </a:prstGeom>
            <a:solidFill>
              <a:schemeClr val="bg1">
                <a:lumMod val="75000"/>
                <a:alpha val="4795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32" name="Rectangle 31">
              <a:extLst>
                <a:ext uri="{FF2B5EF4-FFF2-40B4-BE49-F238E27FC236}">
                  <a16:creationId xmlns:a16="http://schemas.microsoft.com/office/drawing/2014/main" id="{BADD7B9B-6669-404B-CB1A-C8233AAF9915}"/>
                </a:ext>
              </a:extLst>
            </p:cNvPr>
            <p:cNvSpPr/>
            <p:nvPr/>
          </p:nvSpPr>
          <p:spPr>
            <a:xfrm>
              <a:off x="1459238" y="3416768"/>
              <a:ext cx="1098919" cy="632560"/>
            </a:xfrm>
            <a:prstGeom prst="rect">
              <a:avLst/>
            </a:prstGeom>
            <a:solidFill>
              <a:schemeClr val="bg1">
                <a:lumMod val="75000"/>
                <a:alpha val="4795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grpSp>
      <p:sp>
        <p:nvSpPr>
          <p:cNvPr id="33" name="TextBox 32">
            <a:extLst>
              <a:ext uri="{FF2B5EF4-FFF2-40B4-BE49-F238E27FC236}">
                <a16:creationId xmlns:a16="http://schemas.microsoft.com/office/drawing/2014/main" id="{18221994-54A1-7043-4B31-3EAFAEBB7F89}"/>
              </a:ext>
            </a:extLst>
          </p:cNvPr>
          <p:cNvSpPr txBox="1"/>
          <p:nvPr/>
        </p:nvSpPr>
        <p:spPr>
          <a:xfrm>
            <a:off x="3764491" y="2362945"/>
            <a:ext cx="504102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Forma DJR Micro"/>
                <a:ea typeface="+mn-ea"/>
                <a:cs typeface="+mn-cs"/>
              </a:rPr>
              <a:t>Choose between automatic framing modes </a:t>
            </a:r>
          </a:p>
        </p:txBody>
      </p:sp>
      <p:sp>
        <p:nvSpPr>
          <p:cNvPr id="36" name="TextBox 35">
            <a:extLst>
              <a:ext uri="{FF2B5EF4-FFF2-40B4-BE49-F238E27FC236}">
                <a16:creationId xmlns:a16="http://schemas.microsoft.com/office/drawing/2014/main" id="{5172FB8B-D22B-B2B2-FC4E-68000DF1BD42}"/>
              </a:ext>
            </a:extLst>
          </p:cNvPr>
          <p:cNvSpPr txBox="1"/>
          <p:nvPr/>
        </p:nvSpPr>
        <p:spPr>
          <a:xfrm>
            <a:off x="246198" y="1311703"/>
            <a:ext cx="5933222" cy="5539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orma DJR Micro"/>
                <a:ea typeface="+mn-ea"/>
                <a:cs typeface="+mn-cs"/>
              </a:rPr>
              <a:t>Poly DirectorAI creates the most equitable experience </a:t>
            </a:r>
            <a:r>
              <a:rPr lang="en-US" dirty="0">
                <a:solidFill>
                  <a:srgbClr val="000000"/>
                </a:solidFill>
                <a:latin typeface="Forma DJR Micro"/>
              </a:rPr>
              <a:t>in the classroom or meeting room</a:t>
            </a: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38" name="Text Placeholder 4">
            <a:extLst>
              <a:ext uri="{FF2B5EF4-FFF2-40B4-BE49-F238E27FC236}">
                <a16:creationId xmlns:a16="http://schemas.microsoft.com/office/drawing/2014/main" id="{28632672-C5C2-0393-1304-DF263E7828AA}"/>
              </a:ext>
            </a:extLst>
          </p:cNvPr>
          <p:cNvSpPr txBox="1">
            <a:spLocks/>
          </p:cNvSpPr>
          <p:nvPr/>
        </p:nvSpPr>
        <p:spPr>
          <a:xfrm>
            <a:off x="9256110" y="2362945"/>
            <a:ext cx="2678194" cy="388441"/>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Font typeface="Forma DJR Micro" panose="00000000000000090000" pitchFamily="2" charset="0"/>
              <a:buNone/>
              <a:tabLst/>
              <a:defRPr sz="1800" kern="1200">
                <a:solidFill>
                  <a:schemeClr val="tx1"/>
                </a:solidFill>
                <a:latin typeface="+mn-lt"/>
                <a:ea typeface="+mn-ea"/>
                <a:cs typeface="+mn-cs"/>
              </a:defRPr>
            </a:lvl1pPr>
            <a:lvl2pPr marL="180975" indent="-166688" algn="l" defTabSz="914400" rtl="0" eaLnBrk="1" fontAlgn="ctr" latinLnBrk="0" hangingPunct="1">
              <a:lnSpc>
                <a:spcPct val="90000"/>
              </a:lnSpc>
              <a:spcBef>
                <a:spcPts val="500"/>
              </a:spcBef>
              <a:buClrTx/>
              <a:buFont typeface="Forma DJR Micro" panose="00000000000000090000" pitchFamily="2" charset="0"/>
              <a:buChar char="•"/>
              <a:tabLst/>
              <a:defRPr sz="1800" kern="1200">
                <a:solidFill>
                  <a:schemeClr val="tx1"/>
                </a:solidFill>
                <a:latin typeface="+mn-lt"/>
                <a:ea typeface="+mn-ea"/>
                <a:cs typeface="+mn-cs"/>
              </a:defRPr>
            </a:lvl2pPr>
            <a:lvl3pPr marL="520700" indent="-161925" algn="l" defTabSz="914400" rtl="0" eaLnBrk="1" latinLnBrk="0" hangingPunct="1">
              <a:lnSpc>
                <a:spcPct val="92000"/>
              </a:lnSpc>
              <a:spcBef>
                <a:spcPts val="500"/>
              </a:spcBef>
              <a:buFont typeface="Forma DJR Micro" panose="00000000000000090000" pitchFamily="2" charset="0"/>
              <a:buChar char="›"/>
              <a:tabLst/>
              <a:defRPr sz="1400" kern="1200">
                <a:solidFill>
                  <a:schemeClr val="tx1"/>
                </a:solidFill>
                <a:latin typeface="+mn-lt"/>
                <a:ea typeface="+mn-ea"/>
                <a:cs typeface="+mn-cs"/>
              </a:defRPr>
            </a:lvl3pPr>
            <a:lvl4pPr marL="715963" indent="-180975" algn="l" defTabSz="914400" rtl="0" eaLnBrk="1" latinLnBrk="0" hangingPunct="1">
              <a:lnSpc>
                <a:spcPct val="92000"/>
              </a:lnSpc>
              <a:spcBef>
                <a:spcPts val="500"/>
              </a:spcBef>
              <a:buFont typeface="Forma DJR Micro" panose="00000000000000090000" pitchFamily="2" charset="0"/>
              <a:buChar char="—"/>
              <a:tabLst/>
              <a:defRPr sz="1200" kern="1200">
                <a:solidFill>
                  <a:schemeClr val="tx1"/>
                </a:solidFill>
                <a:latin typeface="+mn-lt"/>
                <a:ea typeface="+mn-ea"/>
                <a:cs typeface="+mn-cs"/>
              </a:defRPr>
            </a:lvl4pPr>
            <a:lvl5pPr marL="896938" indent="-134938" algn="l" defTabSz="914400" rtl="0" eaLnBrk="1" latinLnBrk="0" hangingPunct="1">
              <a:lnSpc>
                <a:spcPct val="92000"/>
              </a:lnSpc>
              <a:spcBef>
                <a:spcPts val="500"/>
              </a:spcBef>
              <a:buFont typeface="Forma DJR Micro" panose="00000000000000090000" pitchFamily="2" charset="0"/>
              <a:buChar char="›"/>
              <a:tabLst/>
              <a:defRPr sz="1200" kern="1200">
                <a:solidFill>
                  <a:schemeClr val="tx1"/>
                </a:solidFill>
                <a:latin typeface="Forma DJR Micro" pitchFamily="2" charset="77"/>
                <a:ea typeface="+mn-ea"/>
                <a:cs typeface="+mn-cs"/>
              </a:defRPr>
            </a:lvl5pPr>
            <a:lvl6pPr marL="1074738" indent="-177800"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6pPr>
            <a:lvl7pPr marL="1255713" indent="-139700" algn="l" defTabSz="914400" rtl="0" eaLnBrk="1" fontAlgn="ctr"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7pPr>
            <a:lvl8pPr marL="1436688" indent="-134938"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8pPr>
            <a:lvl9pPr marL="1614488" indent="-180975"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Forma DJR Micro" panose="00000000000000090000" pitchFamily="2" charset="0"/>
              <a:buNone/>
              <a:tabLst/>
              <a:defRPr/>
            </a:pPr>
            <a:r>
              <a:rPr kumimoji="0" lang="en-US" sz="2000" b="1" i="0" u="none" strike="noStrike" kern="1200" cap="none" spc="0" normalizeH="0" baseline="0" noProof="0" dirty="0">
                <a:ln>
                  <a:noFill/>
                </a:ln>
                <a:solidFill>
                  <a:prstClr val="black"/>
                </a:solidFill>
                <a:effectLst/>
                <a:uLnTx/>
                <a:uFillTx/>
                <a:latin typeface="Forma DJR Micro"/>
                <a:ea typeface="+mn-ea"/>
                <a:cs typeface="+mn-cs"/>
              </a:rPr>
              <a:t>Enhance the experience</a:t>
            </a:r>
          </a:p>
        </p:txBody>
      </p:sp>
      <p:sp>
        <p:nvSpPr>
          <p:cNvPr id="39" name="TextBox 38">
            <a:extLst>
              <a:ext uri="{FF2B5EF4-FFF2-40B4-BE49-F238E27FC236}">
                <a16:creationId xmlns:a16="http://schemas.microsoft.com/office/drawing/2014/main" id="{11E7F0D6-8601-D669-C4B5-3EF2B1890C44}"/>
              </a:ext>
            </a:extLst>
          </p:cNvPr>
          <p:cNvSpPr txBox="1"/>
          <p:nvPr/>
        </p:nvSpPr>
        <p:spPr>
          <a:xfrm>
            <a:off x="9120894" y="3169880"/>
            <a:ext cx="2974804" cy="109260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orma DJR Micro"/>
                <a:ea typeface="+mn-ea"/>
                <a:cs typeface="+mn-cs"/>
              </a:rPr>
              <a:t>Poly DirectorAI Perimeter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orma DJR Micro"/>
                <a:ea typeface="+mn-ea"/>
                <a:cs typeface="+mn-cs"/>
              </a:rPr>
              <a:t>Set the meeting room dimensions to keep your meeting focused and distractions at bay. </a:t>
            </a:r>
            <a:endParaRPr kumimoji="0" lang="en-US" sz="1800" b="0" i="0" u="none" strike="noStrike" kern="1200" cap="none" spc="0" normalizeH="0" baseline="0" noProof="0" dirty="0">
              <a:ln>
                <a:noFill/>
              </a:ln>
              <a:solidFill>
                <a:prstClr val="black"/>
              </a:solidFill>
              <a:effectLst/>
              <a:uLnTx/>
              <a:uFillTx/>
              <a:latin typeface="Forma DJR Micro"/>
              <a:ea typeface="+mn-ea"/>
              <a:cs typeface="+mn-cs"/>
            </a:endParaRPr>
          </a:p>
        </p:txBody>
      </p:sp>
      <p:cxnSp>
        <p:nvCxnSpPr>
          <p:cNvPr id="40" name="Straight Connector 39">
            <a:extLst>
              <a:ext uri="{FF2B5EF4-FFF2-40B4-BE49-F238E27FC236}">
                <a16:creationId xmlns:a16="http://schemas.microsoft.com/office/drawing/2014/main" id="{3DDCF4AB-1194-2359-26DD-0EDB5B3C9C93}"/>
              </a:ext>
            </a:extLst>
          </p:cNvPr>
          <p:cNvCxnSpPr>
            <a:cxnSpLocks/>
          </p:cNvCxnSpPr>
          <p:nvPr/>
        </p:nvCxnSpPr>
        <p:spPr bwMode="black">
          <a:xfrm>
            <a:off x="1631803" y="3392205"/>
            <a:ext cx="2128443"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645628-D714-97D0-CD71-6B6ED12B88E4}"/>
              </a:ext>
            </a:extLst>
          </p:cNvPr>
          <p:cNvCxnSpPr>
            <a:cxnSpLocks/>
          </p:cNvCxnSpPr>
          <p:nvPr/>
        </p:nvCxnSpPr>
        <p:spPr>
          <a:xfrm>
            <a:off x="0" y="2171565"/>
            <a:ext cx="122012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521171-FF14-ACFC-C4C4-22F7A2ED2695}"/>
              </a:ext>
            </a:extLst>
          </p:cNvPr>
          <p:cNvSpPr txBox="1"/>
          <p:nvPr/>
        </p:nvSpPr>
        <p:spPr>
          <a:xfrm>
            <a:off x="5723149" y="5289066"/>
            <a:ext cx="2013891"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Forma DJR Micro"/>
                <a:ea typeface="+mn-ea"/>
                <a:cs typeface="+mn-cs"/>
              </a:rPr>
              <a:t>People framing</a:t>
            </a:r>
          </a:p>
        </p:txBody>
      </p:sp>
      <p:sp>
        <p:nvSpPr>
          <p:cNvPr id="44" name="TextBox 43">
            <a:extLst>
              <a:ext uri="{FF2B5EF4-FFF2-40B4-BE49-F238E27FC236}">
                <a16:creationId xmlns:a16="http://schemas.microsoft.com/office/drawing/2014/main" id="{9C73133E-F32A-5203-8165-330E50A4D296}"/>
              </a:ext>
            </a:extLst>
          </p:cNvPr>
          <p:cNvSpPr txBox="1"/>
          <p:nvPr/>
        </p:nvSpPr>
        <p:spPr>
          <a:xfrm>
            <a:off x="4668253" y="4263094"/>
            <a:ext cx="208939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Forma DJR Micro"/>
                <a:ea typeface="+mn-ea"/>
                <a:cs typeface="+mn-cs"/>
              </a:rPr>
              <a:t>Speaker framing</a:t>
            </a:r>
          </a:p>
        </p:txBody>
      </p:sp>
      <p:cxnSp>
        <p:nvCxnSpPr>
          <p:cNvPr id="46" name="Straight Connector 45">
            <a:extLst>
              <a:ext uri="{FF2B5EF4-FFF2-40B4-BE49-F238E27FC236}">
                <a16:creationId xmlns:a16="http://schemas.microsoft.com/office/drawing/2014/main" id="{5B6995CD-8F15-E276-C489-51A4A9D42F25}"/>
              </a:ext>
            </a:extLst>
          </p:cNvPr>
          <p:cNvCxnSpPr>
            <a:cxnSpLocks/>
          </p:cNvCxnSpPr>
          <p:nvPr/>
        </p:nvCxnSpPr>
        <p:spPr bwMode="black">
          <a:xfrm>
            <a:off x="3323830" y="2983589"/>
            <a:ext cx="0" cy="30917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0622CC-4E09-7875-9B83-FF737F819F17}"/>
              </a:ext>
            </a:extLst>
          </p:cNvPr>
          <p:cNvSpPr txBox="1"/>
          <p:nvPr/>
        </p:nvSpPr>
        <p:spPr>
          <a:xfrm>
            <a:off x="5723150" y="3226761"/>
            <a:ext cx="1926381"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Forma DJR Micro"/>
                <a:ea typeface="+mn-ea"/>
                <a:cs typeface="+mn-cs"/>
              </a:rPr>
              <a:t>Group framing</a:t>
            </a:r>
          </a:p>
        </p:txBody>
      </p:sp>
      <p:cxnSp>
        <p:nvCxnSpPr>
          <p:cNvPr id="48" name="Straight Connector 47">
            <a:extLst>
              <a:ext uri="{FF2B5EF4-FFF2-40B4-BE49-F238E27FC236}">
                <a16:creationId xmlns:a16="http://schemas.microsoft.com/office/drawing/2014/main" id="{17154C2D-5962-0F64-B1CD-533225472F84}"/>
              </a:ext>
            </a:extLst>
          </p:cNvPr>
          <p:cNvCxnSpPr>
            <a:cxnSpLocks/>
          </p:cNvCxnSpPr>
          <p:nvPr/>
        </p:nvCxnSpPr>
        <p:spPr bwMode="black">
          <a:xfrm>
            <a:off x="8900978" y="2983589"/>
            <a:ext cx="7662" cy="30917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descr="A group of people working at a table&#10;&#10;Description automatically generated">
            <a:extLst>
              <a:ext uri="{FF2B5EF4-FFF2-40B4-BE49-F238E27FC236}">
                <a16:creationId xmlns:a16="http://schemas.microsoft.com/office/drawing/2014/main" id="{E1885AA6-3039-C9F6-00C2-9FB216F55AE4}"/>
              </a:ext>
            </a:extLst>
          </p:cNvPr>
          <p:cNvPicPr>
            <a:picLocks noChangeAspect="1"/>
          </p:cNvPicPr>
          <p:nvPr/>
        </p:nvPicPr>
        <p:blipFill rotWithShape="1">
          <a:blip r:embed="rId4" cstate="screen">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a:xfrm>
            <a:off x="9222082" y="4618216"/>
            <a:ext cx="2697559" cy="1312245"/>
          </a:xfrm>
          <a:prstGeom prst="rect">
            <a:avLst/>
          </a:prstGeom>
        </p:spPr>
      </p:pic>
      <p:sp>
        <p:nvSpPr>
          <p:cNvPr id="50" name="Rectangle 49">
            <a:extLst>
              <a:ext uri="{FF2B5EF4-FFF2-40B4-BE49-F238E27FC236}">
                <a16:creationId xmlns:a16="http://schemas.microsoft.com/office/drawing/2014/main" id="{C662B634-EBA3-8BF0-CEE0-4A71F3E7EFCE}"/>
              </a:ext>
            </a:extLst>
          </p:cNvPr>
          <p:cNvSpPr/>
          <p:nvPr/>
        </p:nvSpPr>
        <p:spPr bwMode="ltGray">
          <a:xfrm>
            <a:off x="9250813" y="4618216"/>
            <a:ext cx="2678194" cy="1312244"/>
          </a:xfrm>
          <a:prstGeom prst="rect">
            <a:avLst/>
          </a:prstGeom>
          <a:noFill/>
          <a:ln w="19050">
            <a:solidFill>
              <a:srgbClr val="FF3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DJRMicro" pitchFamily="2" charset="77"/>
              <a:ea typeface="+mn-ea"/>
              <a:cs typeface="+mn-cs"/>
            </a:endParaRPr>
          </a:p>
        </p:txBody>
      </p:sp>
      <p:sp>
        <p:nvSpPr>
          <p:cNvPr id="52" name="Rectangle 51">
            <a:extLst>
              <a:ext uri="{FF2B5EF4-FFF2-40B4-BE49-F238E27FC236}">
                <a16:creationId xmlns:a16="http://schemas.microsoft.com/office/drawing/2014/main" id="{E3CB9131-3077-3BEB-88A7-005E4E7F46F6}"/>
              </a:ext>
            </a:extLst>
          </p:cNvPr>
          <p:cNvSpPr/>
          <p:nvPr/>
        </p:nvSpPr>
        <p:spPr bwMode="ltGray">
          <a:xfrm>
            <a:off x="9293594" y="4969632"/>
            <a:ext cx="1767439" cy="936837"/>
          </a:xfrm>
          <a:prstGeom prst="rect">
            <a:avLst/>
          </a:prstGeom>
          <a:noFill/>
          <a:ln w="19050">
            <a:solidFill>
              <a:srgbClr val="00D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ormaDJRMicro" pitchFamily="2" charset="77"/>
              <a:ea typeface="+mn-ea"/>
              <a:cs typeface="+mn-cs"/>
            </a:endParaRPr>
          </a:p>
        </p:txBody>
      </p:sp>
      <p:sp>
        <p:nvSpPr>
          <p:cNvPr id="54" name="Rectangle 53">
            <a:extLst>
              <a:ext uri="{FF2B5EF4-FFF2-40B4-BE49-F238E27FC236}">
                <a16:creationId xmlns:a16="http://schemas.microsoft.com/office/drawing/2014/main" id="{449BC0DA-9D1F-7C00-6605-9FFC7502D9AE}"/>
              </a:ext>
            </a:extLst>
          </p:cNvPr>
          <p:cNvSpPr/>
          <p:nvPr/>
        </p:nvSpPr>
        <p:spPr bwMode="ltGray">
          <a:xfrm>
            <a:off x="9616192" y="4900971"/>
            <a:ext cx="1115372" cy="148254"/>
          </a:xfrm>
          <a:prstGeom prst="rect">
            <a:avLst/>
          </a:prstGeom>
          <a:solidFill>
            <a:srgbClr val="00D072"/>
          </a:solidFill>
          <a:ln>
            <a:solidFill>
              <a:srgbClr val="00D07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Forma DJR Micro"/>
                <a:ea typeface="+mn-ea"/>
                <a:cs typeface="+mn-cs"/>
              </a:rPr>
              <a:t>Perimeter On</a:t>
            </a:r>
          </a:p>
        </p:txBody>
      </p:sp>
      <p:sp>
        <p:nvSpPr>
          <p:cNvPr id="55" name="Rectangle 54">
            <a:extLst>
              <a:ext uri="{FF2B5EF4-FFF2-40B4-BE49-F238E27FC236}">
                <a16:creationId xmlns:a16="http://schemas.microsoft.com/office/drawing/2014/main" id="{5BAE9DAB-0472-695B-BF5D-224CFCBA2286}"/>
              </a:ext>
            </a:extLst>
          </p:cNvPr>
          <p:cNvSpPr/>
          <p:nvPr/>
        </p:nvSpPr>
        <p:spPr bwMode="ltGray">
          <a:xfrm>
            <a:off x="10032224" y="4538623"/>
            <a:ext cx="1115372" cy="159186"/>
          </a:xfrm>
          <a:prstGeom prst="rect">
            <a:avLst/>
          </a:prstGeom>
          <a:solidFill>
            <a:srgbClr val="FF3900"/>
          </a:solidFill>
          <a:ln>
            <a:solidFill>
              <a:srgbClr val="FF39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Forma DJR Micro"/>
                <a:ea typeface="+mn-ea"/>
                <a:cs typeface="+mn-cs"/>
              </a:rPr>
              <a:t>Perimeter Off</a:t>
            </a:r>
          </a:p>
        </p:txBody>
      </p:sp>
      <p:sp>
        <p:nvSpPr>
          <p:cNvPr id="57" name="TextBox 56">
            <a:extLst>
              <a:ext uri="{FF2B5EF4-FFF2-40B4-BE49-F238E27FC236}">
                <a16:creationId xmlns:a16="http://schemas.microsoft.com/office/drawing/2014/main" id="{55370FB2-7A49-D0A7-5F3D-82E481D1DE70}"/>
              </a:ext>
            </a:extLst>
          </p:cNvPr>
          <p:cNvSpPr txBox="1"/>
          <p:nvPr/>
        </p:nvSpPr>
        <p:spPr>
          <a:xfrm>
            <a:off x="4019901" y="6096084"/>
            <a:ext cx="4327186"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Forma DJR Micro"/>
                <a:ea typeface="+mn-ea"/>
                <a:cs typeface="+mn-cs"/>
              </a:rPr>
              <a:t>Presenter tracking available on Poly Studio E60</a:t>
            </a:r>
          </a:p>
        </p:txBody>
      </p:sp>
      <p:pic>
        <p:nvPicPr>
          <p:cNvPr id="60" name="Picture 59">
            <a:extLst>
              <a:ext uri="{FF2B5EF4-FFF2-40B4-BE49-F238E27FC236}">
                <a16:creationId xmlns:a16="http://schemas.microsoft.com/office/drawing/2014/main" id="{110ADB31-0F77-AF6E-966D-00F90522A0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5658" y="2790214"/>
            <a:ext cx="2001404" cy="1134616"/>
          </a:xfrm>
          <a:prstGeom prst="rect">
            <a:avLst/>
          </a:prstGeom>
          <a:ln>
            <a:solidFill>
              <a:schemeClr val="tx1"/>
            </a:solidFill>
          </a:ln>
        </p:spPr>
      </p:pic>
      <p:pic>
        <p:nvPicPr>
          <p:cNvPr id="61" name="Picture 60">
            <a:extLst>
              <a:ext uri="{FF2B5EF4-FFF2-40B4-BE49-F238E27FC236}">
                <a16:creationId xmlns:a16="http://schemas.microsoft.com/office/drawing/2014/main" id="{A3E66262-596B-D7CD-7187-3775ACFF7B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83522" y="3844578"/>
            <a:ext cx="1998300" cy="1122367"/>
          </a:xfrm>
          <a:prstGeom prst="rect">
            <a:avLst/>
          </a:prstGeom>
          <a:ln>
            <a:solidFill>
              <a:schemeClr val="tx1"/>
            </a:solidFill>
          </a:ln>
        </p:spPr>
      </p:pic>
      <p:pic>
        <p:nvPicPr>
          <p:cNvPr id="62" name="Picture 61">
            <a:extLst>
              <a:ext uri="{FF2B5EF4-FFF2-40B4-BE49-F238E27FC236}">
                <a16:creationId xmlns:a16="http://schemas.microsoft.com/office/drawing/2014/main" id="{E241F2D7-EF41-89B8-B061-977D4B86079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35658" y="4862884"/>
            <a:ext cx="2001404" cy="1130805"/>
          </a:xfrm>
          <a:prstGeom prst="rect">
            <a:avLst/>
          </a:prstGeom>
          <a:ln>
            <a:solidFill>
              <a:schemeClr val="tx1"/>
            </a:solidFill>
          </a:ln>
        </p:spPr>
      </p:pic>
      <p:pic>
        <p:nvPicPr>
          <p:cNvPr id="63" name="Picture 62">
            <a:extLst>
              <a:ext uri="{FF2B5EF4-FFF2-40B4-BE49-F238E27FC236}">
                <a16:creationId xmlns:a16="http://schemas.microsoft.com/office/drawing/2014/main" id="{C0A66039-EC7E-862B-9AF7-8D7AD42AF9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7782" y="3153189"/>
            <a:ext cx="896926" cy="508476"/>
          </a:xfrm>
          <a:prstGeom prst="rect">
            <a:avLst/>
          </a:prstGeom>
          <a:ln>
            <a:noFill/>
          </a:ln>
        </p:spPr>
      </p:pic>
      <p:sp>
        <p:nvSpPr>
          <p:cNvPr id="64" name="Rectangle 63">
            <a:extLst>
              <a:ext uri="{FF2B5EF4-FFF2-40B4-BE49-F238E27FC236}">
                <a16:creationId xmlns:a16="http://schemas.microsoft.com/office/drawing/2014/main" id="{D91A7915-69EA-86A5-DE01-F6532A996882}"/>
              </a:ext>
            </a:extLst>
          </p:cNvPr>
          <p:cNvSpPr/>
          <p:nvPr/>
        </p:nvSpPr>
        <p:spPr bwMode="ltGray">
          <a:xfrm>
            <a:off x="760363" y="3134242"/>
            <a:ext cx="877824" cy="52120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38100">
                <a:noFill/>
              </a:ln>
              <a:solidFill>
                <a:srgbClr val="000000"/>
              </a:solidFill>
              <a:effectLst/>
              <a:uLnTx/>
              <a:uFillTx/>
              <a:latin typeface="Forma DJR Micro"/>
              <a:ea typeface="+mn-ea"/>
              <a:cs typeface="+mn-cs"/>
            </a:endParaRPr>
          </a:p>
        </p:txBody>
      </p:sp>
      <p:sp>
        <p:nvSpPr>
          <p:cNvPr id="2" name="Footer Placeholder 3">
            <a:extLst>
              <a:ext uri="{FF2B5EF4-FFF2-40B4-BE49-F238E27FC236}">
                <a16:creationId xmlns:a16="http://schemas.microsoft.com/office/drawing/2014/main" id="{6C6E18D8-416B-A250-4646-B714030AA086}"/>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spTree>
    <p:extLst>
      <p:ext uri="{BB962C8B-B14F-4D97-AF65-F5344CB8AC3E}">
        <p14:creationId xmlns:p14="http://schemas.microsoft.com/office/powerpoint/2010/main" val="97615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183B8-821F-AF79-C4AC-6AD08F355582}"/>
            </a:ext>
          </a:extLst>
        </p:cNvPr>
        <p:cNvGrpSpPr/>
        <p:nvPr/>
      </p:nvGrpSpPr>
      <p:grpSpPr>
        <a:xfrm>
          <a:off x="0" y="0"/>
          <a:ext cx="0" cy="0"/>
          <a:chOff x="0" y="0"/>
          <a:chExt cx="0" cy="0"/>
        </a:xfrm>
      </p:grpSpPr>
      <p:pic>
        <p:nvPicPr>
          <p:cNvPr id="14" name="Picture 13" descr="A room with tables and chairs&#10;&#10;AI-generated content may be incorrect.">
            <a:extLst>
              <a:ext uri="{FF2B5EF4-FFF2-40B4-BE49-F238E27FC236}">
                <a16:creationId xmlns:a16="http://schemas.microsoft.com/office/drawing/2014/main" id="{6678D42B-7954-5A87-CA03-5EED05534489}"/>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rcRect/>
          <a:stretch/>
        </p:blipFill>
        <p:spPr>
          <a:xfrm>
            <a:off x="-5926" y="1822164"/>
            <a:ext cx="7961921" cy="3987058"/>
          </a:xfrm>
          <a:prstGeom prst="rect">
            <a:avLst/>
          </a:prstGeom>
        </p:spPr>
      </p:pic>
      <p:pic>
        <p:nvPicPr>
          <p:cNvPr id="8" name="Picture 7">
            <a:extLst>
              <a:ext uri="{FF2B5EF4-FFF2-40B4-BE49-F238E27FC236}">
                <a16:creationId xmlns:a16="http://schemas.microsoft.com/office/drawing/2014/main" id="{935F5BEB-1183-76A5-B96A-62C884BA8C8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387610" y="1733549"/>
            <a:ext cx="4804389" cy="4105579"/>
          </a:xfrm>
          <a:prstGeom prst="rect">
            <a:avLst/>
          </a:prstGeom>
        </p:spPr>
      </p:pic>
      <p:sp>
        <p:nvSpPr>
          <p:cNvPr id="3" name="Freeform: Shape 2">
            <a:extLst>
              <a:ext uri="{FF2B5EF4-FFF2-40B4-BE49-F238E27FC236}">
                <a16:creationId xmlns:a16="http://schemas.microsoft.com/office/drawing/2014/main" id="{FC73538F-5E89-6CBA-839F-1E5DB3AFCE8D}"/>
              </a:ext>
            </a:extLst>
          </p:cNvPr>
          <p:cNvSpPr/>
          <p:nvPr/>
        </p:nvSpPr>
        <p:spPr>
          <a:xfrm>
            <a:off x="4256889" y="2009997"/>
            <a:ext cx="1743527" cy="405148"/>
          </a:xfrm>
          <a:custGeom>
            <a:avLst/>
            <a:gdLst>
              <a:gd name="connsiteX0" fmla="*/ 0 w 1742738"/>
              <a:gd name="connsiteY0" fmla="*/ 161364 h 161364"/>
              <a:gd name="connsiteX1" fmla="*/ 161364 w 1742738"/>
              <a:gd name="connsiteY1" fmla="*/ 0 h 161364"/>
              <a:gd name="connsiteX2" fmla="*/ 1742738 w 1742738"/>
              <a:gd name="connsiteY2" fmla="*/ 0 h 161364"/>
            </a:gdLst>
            <a:ahLst/>
            <a:cxnLst>
              <a:cxn ang="0">
                <a:pos x="connsiteX0" y="connsiteY0"/>
              </a:cxn>
              <a:cxn ang="0">
                <a:pos x="connsiteX1" y="connsiteY1"/>
              </a:cxn>
              <a:cxn ang="0">
                <a:pos x="connsiteX2" y="connsiteY2"/>
              </a:cxn>
            </a:cxnLst>
            <a:rect l="l" t="t" r="r" b="b"/>
            <a:pathLst>
              <a:path w="1742738" h="161364">
                <a:moveTo>
                  <a:pt x="0" y="161364"/>
                </a:moveTo>
                <a:lnTo>
                  <a:pt x="161364" y="0"/>
                </a:lnTo>
                <a:lnTo>
                  <a:pt x="1742738" y="0"/>
                </a:lnTo>
              </a:path>
            </a:pathLst>
          </a:custGeom>
          <a:noFill/>
          <a:ln w="28575">
            <a:solidFill>
              <a:schemeClr val="accent6"/>
            </a:solidFill>
            <a:head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orma DJR Micro"/>
              <a:ea typeface="+mn-ea"/>
              <a:cs typeface="+mn-cs"/>
            </a:endParaRPr>
          </a:p>
        </p:txBody>
      </p:sp>
      <p:sp>
        <p:nvSpPr>
          <p:cNvPr id="13" name="TextBox 12">
            <a:extLst>
              <a:ext uri="{FF2B5EF4-FFF2-40B4-BE49-F238E27FC236}">
                <a16:creationId xmlns:a16="http://schemas.microsoft.com/office/drawing/2014/main" id="{B9456657-87CD-E055-9E8D-DC8BF269BCAC}"/>
              </a:ext>
            </a:extLst>
          </p:cNvPr>
          <p:cNvSpPr txBox="1"/>
          <p:nvPr/>
        </p:nvSpPr>
        <p:spPr>
          <a:xfrm>
            <a:off x="6010728" y="1814245"/>
            <a:ext cx="2680150" cy="830997"/>
          </a:xfrm>
          <a:prstGeom prst="roundRect">
            <a:avLst>
              <a:gd name="adj" fmla="val 0"/>
            </a:avLst>
          </a:prstGeom>
          <a:solidFill>
            <a:schemeClr val="accent6">
              <a:alpha val="75000"/>
            </a:schemeClr>
          </a:solidFill>
          <a:ln>
            <a:noFill/>
          </a:ln>
        </p:spPr>
        <p:txBody>
          <a:bodyPr wrap="square" rtlCol="0" anchor="ctr">
            <a:spAutoFit/>
          </a:bodyPr>
          <a:lstStyle>
            <a:defPPr>
              <a:defRPr lang="en-US"/>
            </a:defPPr>
            <a:lvl1pPr algn="r">
              <a:spcBef>
                <a:spcPts val="600"/>
              </a:spcBef>
              <a:spcAft>
                <a:spcPts val="600"/>
              </a:spcAft>
              <a:defRPr sz="1400"/>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orma DJR Micro"/>
                <a:ea typeface="+mn-ea"/>
                <a:cs typeface="+mn-cs"/>
              </a:rPr>
              <a:t>Remotely deploy, manage &amp; update through centralized policies at scale</a:t>
            </a:r>
          </a:p>
        </p:txBody>
      </p:sp>
      <p:sp>
        <p:nvSpPr>
          <p:cNvPr id="18" name="TextBox 17">
            <a:extLst>
              <a:ext uri="{FF2B5EF4-FFF2-40B4-BE49-F238E27FC236}">
                <a16:creationId xmlns:a16="http://schemas.microsoft.com/office/drawing/2014/main" id="{84E9B0C0-DEF5-C4DD-505E-91C6F52BCCDE}"/>
              </a:ext>
            </a:extLst>
          </p:cNvPr>
          <p:cNvSpPr txBox="1"/>
          <p:nvPr/>
        </p:nvSpPr>
        <p:spPr>
          <a:xfrm>
            <a:off x="7158799" y="3842558"/>
            <a:ext cx="2247245" cy="830997"/>
          </a:xfrm>
          <a:prstGeom prst="roundRect">
            <a:avLst>
              <a:gd name="adj" fmla="val 0"/>
            </a:avLst>
          </a:prstGeom>
          <a:solidFill>
            <a:schemeClr val="accent6">
              <a:alpha val="75000"/>
            </a:schemeClr>
          </a:solidFill>
        </p:spPr>
        <p:txBody>
          <a:bodyPr wrap="square" rtlCol="0" anchor="ctr">
            <a:spAutoFit/>
          </a:bodyPr>
          <a:lstStyle>
            <a:defPPr>
              <a:defRPr lang="en-US"/>
            </a:defPPr>
            <a:lvl1pPr algn="ctr">
              <a:spcBef>
                <a:spcPts val="600"/>
              </a:spcBef>
              <a:spcAft>
                <a:spcPts val="600"/>
              </a:spcAft>
              <a:defRPr sz="1600"/>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orma DJR Micro"/>
                <a:ea typeface="+mn-ea"/>
                <a:cs typeface="+mn-cs"/>
              </a:rPr>
              <a:t>“Classroom insights provide  utilization and occupancy metrics</a:t>
            </a:r>
          </a:p>
        </p:txBody>
      </p:sp>
      <p:sp>
        <p:nvSpPr>
          <p:cNvPr id="20" name="Freeform: Shape 19">
            <a:extLst>
              <a:ext uri="{FF2B5EF4-FFF2-40B4-BE49-F238E27FC236}">
                <a16:creationId xmlns:a16="http://schemas.microsoft.com/office/drawing/2014/main" id="{B66350A3-E828-55BD-581E-32F39F143CE7}"/>
              </a:ext>
            </a:extLst>
          </p:cNvPr>
          <p:cNvSpPr/>
          <p:nvPr/>
        </p:nvSpPr>
        <p:spPr>
          <a:xfrm flipH="1" flipV="1">
            <a:off x="5830672" y="4260915"/>
            <a:ext cx="1328127" cy="512885"/>
          </a:xfrm>
          <a:custGeom>
            <a:avLst/>
            <a:gdLst>
              <a:gd name="connsiteX0" fmla="*/ 0 w 1280161"/>
              <a:gd name="connsiteY0" fmla="*/ 591671 h 591671"/>
              <a:gd name="connsiteX1" fmla="*/ 688490 w 1280161"/>
              <a:gd name="connsiteY1" fmla="*/ 591671 h 591671"/>
              <a:gd name="connsiteX2" fmla="*/ 1280161 w 1280161"/>
              <a:gd name="connsiteY2" fmla="*/ 0 h 591671"/>
            </a:gdLst>
            <a:ahLst/>
            <a:cxnLst>
              <a:cxn ang="0">
                <a:pos x="connsiteX0" y="connsiteY0"/>
              </a:cxn>
              <a:cxn ang="0">
                <a:pos x="connsiteX1" y="connsiteY1"/>
              </a:cxn>
              <a:cxn ang="0">
                <a:pos x="connsiteX2" y="connsiteY2"/>
              </a:cxn>
            </a:cxnLst>
            <a:rect l="l" t="t" r="r" b="b"/>
            <a:pathLst>
              <a:path w="1280161" h="591671">
                <a:moveTo>
                  <a:pt x="0" y="591671"/>
                </a:moveTo>
                <a:lnTo>
                  <a:pt x="688490" y="591671"/>
                </a:lnTo>
                <a:lnTo>
                  <a:pt x="1280161" y="0"/>
                </a:lnTo>
              </a:path>
            </a:pathLst>
          </a:custGeom>
          <a:noFill/>
          <a:ln w="28575">
            <a:solidFill>
              <a:schemeClr val="accent6"/>
            </a:solidFill>
            <a:headEnd type="none"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orma DJR Micro"/>
              <a:ea typeface="+mn-ea"/>
              <a:cs typeface="+mn-cs"/>
            </a:endParaRPr>
          </a:p>
        </p:txBody>
      </p:sp>
      <p:sp>
        <p:nvSpPr>
          <p:cNvPr id="31" name="Freeform: Shape 2">
            <a:extLst>
              <a:ext uri="{FF2B5EF4-FFF2-40B4-BE49-F238E27FC236}">
                <a16:creationId xmlns:a16="http://schemas.microsoft.com/office/drawing/2014/main" id="{27C07F28-A171-EE38-478C-66D50C3A18A0}"/>
              </a:ext>
            </a:extLst>
          </p:cNvPr>
          <p:cNvSpPr/>
          <p:nvPr/>
        </p:nvSpPr>
        <p:spPr>
          <a:xfrm flipH="1" flipV="1">
            <a:off x="2741531" y="2648171"/>
            <a:ext cx="606692" cy="223090"/>
          </a:xfrm>
          <a:custGeom>
            <a:avLst/>
            <a:gdLst>
              <a:gd name="connsiteX0" fmla="*/ 0 w 1742738"/>
              <a:gd name="connsiteY0" fmla="*/ 161364 h 161364"/>
              <a:gd name="connsiteX1" fmla="*/ 161364 w 1742738"/>
              <a:gd name="connsiteY1" fmla="*/ 0 h 161364"/>
              <a:gd name="connsiteX2" fmla="*/ 1742738 w 1742738"/>
              <a:gd name="connsiteY2" fmla="*/ 0 h 161364"/>
            </a:gdLst>
            <a:ahLst/>
            <a:cxnLst>
              <a:cxn ang="0">
                <a:pos x="connsiteX0" y="connsiteY0"/>
              </a:cxn>
              <a:cxn ang="0">
                <a:pos x="connsiteX1" y="connsiteY1"/>
              </a:cxn>
              <a:cxn ang="0">
                <a:pos x="connsiteX2" y="connsiteY2"/>
              </a:cxn>
            </a:cxnLst>
            <a:rect l="l" t="t" r="r" b="b"/>
            <a:pathLst>
              <a:path w="1742738" h="161364">
                <a:moveTo>
                  <a:pt x="0" y="161364"/>
                </a:moveTo>
                <a:lnTo>
                  <a:pt x="161364" y="0"/>
                </a:lnTo>
                <a:lnTo>
                  <a:pt x="1742738" y="0"/>
                </a:lnTo>
              </a:path>
            </a:pathLst>
          </a:custGeom>
          <a:noFill/>
          <a:ln w="28575">
            <a:solidFill>
              <a:schemeClr val="accent6"/>
            </a:solidFill>
            <a:head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orma DJR Micro"/>
              <a:ea typeface="+mn-ea"/>
              <a:cs typeface="+mn-cs"/>
            </a:endParaRPr>
          </a:p>
        </p:txBody>
      </p:sp>
      <p:sp>
        <p:nvSpPr>
          <p:cNvPr id="30" name="TextBox 29">
            <a:extLst>
              <a:ext uri="{FF2B5EF4-FFF2-40B4-BE49-F238E27FC236}">
                <a16:creationId xmlns:a16="http://schemas.microsoft.com/office/drawing/2014/main" id="{077AFBF5-C77A-5CAE-BA4D-E89FB2BD0240}"/>
              </a:ext>
            </a:extLst>
          </p:cNvPr>
          <p:cNvSpPr txBox="1"/>
          <p:nvPr/>
        </p:nvSpPr>
        <p:spPr>
          <a:xfrm flipH="1">
            <a:off x="132900" y="2415145"/>
            <a:ext cx="2608631" cy="584776"/>
          </a:xfrm>
          <a:prstGeom prst="roundRect">
            <a:avLst>
              <a:gd name="adj" fmla="val 0"/>
            </a:avLst>
          </a:prstGeom>
          <a:solidFill>
            <a:schemeClr val="accent6">
              <a:alpha val="75000"/>
            </a:schemeClr>
          </a:solidFill>
        </p:spPr>
        <p:txBody>
          <a:bodyPr wrap="square" rtlCol="0" anchor="ctr">
            <a:spAutoFit/>
          </a:bodyPr>
          <a:lstStyle>
            <a:defPPr>
              <a:defRPr lang="en-US"/>
            </a:defPPr>
            <a:lvl1pPr algn="r">
              <a:spcBef>
                <a:spcPts val="600"/>
              </a:spcBef>
              <a:spcAft>
                <a:spcPts val="600"/>
              </a:spcAft>
              <a:defRPr sz="1400"/>
            </a:lvl1pPr>
          </a:lstStyle>
          <a:p>
            <a:pPr marL="0" marR="0" lvl="0" indent="0" algn="r"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orma DJR Micro"/>
                <a:ea typeface="+mn-ea"/>
                <a:cs typeface="+mn-cs"/>
              </a:rPr>
              <a:t>Proactive alerts ensure system uptime</a:t>
            </a:r>
          </a:p>
        </p:txBody>
      </p:sp>
      <p:sp>
        <p:nvSpPr>
          <p:cNvPr id="2" name="Title 1">
            <a:extLst>
              <a:ext uri="{FF2B5EF4-FFF2-40B4-BE49-F238E27FC236}">
                <a16:creationId xmlns:a16="http://schemas.microsoft.com/office/drawing/2014/main" id="{AFF23B45-85D7-A8E0-54F6-1D8CABECC945}"/>
              </a:ext>
            </a:extLst>
          </p:cNvPr>
          <p:cNvSpPr>
            <a:spLocks noGrp="1"/>
          </p:cNvSpPr>
          <p:nvPr>
            <p:ph type="title"/>
          </p:nvPr>
        </p:nvSpPr>
        <p:spPr>
          <a:xfrm>
            <a:off x="190500" y="641350"/>
            <a:ext cx="5905500" cy="390359"/>
          </a:xfrm>
        </p:spPr>
        <p:txBody>
          <a:bodyPr/>
          <a:lstStyle/>
          <a:p>
            <a:r>
              <a:rPr lang="en-US" dirty="0">
                <a:latin typeface="Forma DJR Display" panose="00000000000000090000" pitchFamily="2" charset="0"/>
              </a:rPr>
              <a:t>Poly Lens management and insights</a:t>
            </a:r>
          </a:p>
        </p:txBody>
      </p:sp>
      <p:sp>
        <p:nvSpPr>
          <p:cNvPr id="12" name="Freeform: Shape 11">
            <a:extLst>
              <a:ext uri="{FF2B5EF4-FFF2-40B4-BE49-F238E27FC236}">
                <a16:creationId xmlns:a16="http://schemas.microsoft.com/office/drawing/2014/main" id="{546A4B1A-C40C-BE20-9060-805565377B95}"/>
              </a:ext>
            </a:extLst>
          </p:cNvPr>
          <p:cNvSpPr/>
          <p:nvPr/>
        </p:nvSpPr>
        <p:spPr>
          <a:xfrm>
            <a:off x="1567257" y="4763770"/>
            <a:ext cx="953700" cy="255939"/>
          </a:xfrm>
          <a:custGeom>
            <a:avLst/>
            <a:gdLst>
              <a:gd name="connsiteX0" fmla="*/ 0 w 1280161"/>
              <a:gd name="connsiteY0" fmla="*/ 591671 h 591671"/>
              <a:gd name="connsiteX1" fmla="*/ 688490 w 1280161"/>
              <a:gd name="connsiteY1" fmla="*/ 591671 h 591671"/>
              <a:gd name="connsiteX2" fmla="*/ 1280161 w 1280161"/>
              <a:gd name="connsiteY2" fmla="*/ 0 h 591671"/>
            </a:gdLst>
            <a:ahLst/>
            <a:cxnLst>
              <a:cxn ang="0">
                <a:pos x="connsiteX0" y="connsiteY0"/>
              </a:cxn>
              <a:cxn ang="0">
                <a:pos x="connsiteX1" y="connsiteY1"/>
              </a:cxn>
              <a:cxn ang="0">
                <a:pos x="connsiteX2" y="connsiteY2"/>
              </a:cxn>
            </a:cxnLst>
            <a:rect l="l" t="t" r="r" b="b"/>
            <a:pathLst>
              <a:path w="1280161" h="591671">
                <a:moveTo>
                  <a:pt x="0" y="591671"/>
                </a:moveTo>
                <a:lnTo>
                  <a:pt x="688490" y="591671"/>
                </a:lnTo>
                <a:lnTo>
                  <a:pt x="1280161" y="0"/>
                </a:lnTo>
              </a:path>
            </a:pathLst>
          </a:custGeom>
          <a:noFill/>
          <a:ln w="28575">
            <a:solidFill>
              <a:schemeClr val="accent6"/>
            </a:solidFill>
            <a:headEnd type="none"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orma DJR Micro"/>
              <a:ea typeface="+mn-ea"/>
              <a:cs typeface="+mn-cs"/>
            </a:endParaRPr>
          </a:p>
        </p:txBody>
      </p:sp>
      <p:sp>
        <p:nvSpPr>
          <p:cNvPr id="11" name="TextBox 10">
            <a:extLst>
              <a:ext uri="{FF2B5EF4-FFF2-40B4-BE49-F238E27FC236}">
                <a16:creationId xmlns:a16="http://schemas.microsoft.com/office/drawing/2014/main" id="{226A91D6-3C29-D4E4-BF86-73A3905F2937}"/>
              </a:ext>
            </a:extLst>
          </p:cNvPr>
          <p:cNvSpPr txBox="1"/>
          <p:nvPr/>
        </p:nvSpPr>
        <p:spPr>
          <a:xfrm>
            <a:off x="100486" y="4762454"/>
            <a:ext cx="1489629" cy="584775"/>
          </a:xfrm>
          <a:prstGeom prst="roundRect">
            <a:avLst>
              <a:gd name="adj" fmla="val 0"/>
            </a:avLst>
          </a:prstGeom>
          <a:solidFill>
            <a:schemeClr val="accent6">
              <a:alpha val="85098"/>
            </a:schemeClr>
          </a:solidFill>
        </p:spPr>
        <p:txBody>
          <a:bodyPr wrap="square" rtlCol="0" anchor="ctr">
            <a:spAutoFit/>
          </a:bodyPr>
          <a:lstStyle>
            <a:defPPr>
              <a:defRPr lang="en-US"/>
            </a:defPPr>
            <a:lvl1pPr algn="ctr">
              <a:spcBef>
                <a:spcPts val="600"/>
              </a:spcBef>
              <a:spcAft>
                <a:spcPts val="600"/>
              </a:spcAft>
              <a:defRPr sz="1600"/>
            </a:lvl1pPr>
          </a:lstStyle>
          <a:p>
            <a:pPr marL="0" marR="0" lvl="0" indent="0" algn="r"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orma DJR Micro"/>
                <a:ea typeface="+mn-ea"/>
                <a:cs typeface="+mn-cs"/>
              </a:rPr>
              <a:t>Visibility to the entire room</a:t>
            </a:r>
          </a:p>
        </p:txBody>
      </p:sp>
      <p:cxnSp>
        <p:nvCxnSpPr>
          <p:cNvPr id="19" name="Straight Connector 18">
            <a:extLst>
              <a:ext uri="{FF2B5EF4-FFF2-40B4-BE49-F238E27FC236}">
                <a16:creationId xmlns:a16="http://schemas.microsoft.com/office/drawing/2014/main" id="{789E2419-16D2-0B4A-6062-7F7223EC9D52}"/>
              </a:ext>
            </a:extLst>
          </p:cNvPr>
          <p:cNvCxnSpPr>
            <a:cxnSpLocks/>
          </p:cNvCxnSpPr>
          <p:nvPr/>
        </p:nvCxnSpPr>
        <p:spPr bwMode="black">
          <a:xfrm>
            <a:off x="0" y="5840071"/>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571A86-55E0-7249-2820-0C162F64CD2D}"/>
              </a:ext>
            </a:extLst>
          </p:cNvPr>
          <p:cNvCxnSpPr>
            <a:cxnSpLocks/>
          </p:cNvCxnSpPr>
          <p:nvPr/>
        </p:nvCxnSpPr>
        <p:spPr>
          <a:xfrm flipH="1">
            <a:off x="8013454" y="1527786"/>
            <a:ext cx="1251" cy="286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3B00D3D-5C6F-FE82-2ACE-C019EF915BD4}"/>
              </a:ext>
            </a:extLst>
          </p:cNvPr>
          <p:cNvCxnSpPr>
            <a:cxnSpLocks/>
          </p:cNvCxnSpPr>
          <p:nvPr/>
        </p:nvCxnSpPr>
        <p:spPr>
          <a:xfrm>
            <a:off x="8014705" y="2645242"/>
            <a:ext cx="2817" cy="1207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E782D93-D03F-6AE3-8691-669CC5408CB1}"/>
              </a:ext>
            </a:extLst>
          </p:cNvPr>
          <p:cNvCxnSpPr>
            <a:cxnSpLocks/>
          </p:cNvCxnSpPr>
          <p:nvPr/>
        </p:nvCxnSpPr>
        <p:spPr bwMode="black">
          <a:xfrm>
            <a:off x="2850376" y="3874117"/>
            <a:ext cx="6464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16BC084-8D13-9E0E-DF82-85DB2139D9AC}"/>
              </a:ext>
            </a:extLst>
          </p:cNvPr>
          <p:cNvSpPr txBox="1"/>
          <p:nvPr/>
        </p:nvSpPr>
        <p:spPr>
          <a:xfrm>
            <a:off x="8272599" y="4774034"/>
            <a:ext cx="3664356" cy="830997"/>
          </a:xfrm>
          <a:prstGeom prst="roundRect">
            <a:avLst>
              <a:gd name="adj" fmla="val 0"/>
            </a:avLst>
          </a:prstGeom>
          <a:solidFill>
            <a:schemeClr val="accent6">
              <a:alpha val="75000"/>
            </a:schemeClr>
          </a:solidFill>
        </p:spPr>
        <p:txBody>
          <a:bodyPr wrap="square" lIns="91440" tIns="45720" rIns="91440" bIns="45720" rtlCol="0" anchor="ctr">
            <a:spAutoFit/>
          </a:bodyPr>
          <a:lstStyle>
            <a:defPPr>
              <a:defRPr lang="en-US"/>
            </a:defPPr>
            <a:lvl1pPr algn="ctr">
              <a:spcBef>
                <a:spcPts val="600"/>
              </a:spcBef>
              <a:spcAft>
                <a:spcPts val="600"/>
              </a:spcAft>
              <a:defRPr sz="1600"/>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orma DJR Micro"/>
                <a:ea typeface="+mn-ea"/>
                <a:cs typeface="+mn-cs"/>
              </a:rPr>
              <a:t>*Integration across platforms such as Zoom Device Management, Microsoft O365 Calendaring, Power BI</a:t>
            </a:r>
          </a:p>
        </p:txBody>
      </p:sp>
      <p:cxnSp>
        <p:nvCxnSpPr>
          <p:cNvPr id="54" name="Straight Connector 53">
            <a:extLst>
              <a:ext uri="{FF2B5EF4-FFF2-40B4-BE49-F238E27FC236}">
                <a16:creationId xmlns:a16="http://schemas.microsoft.com/office/drawing/2014/main" id="{FAC7D7C9-65FC-005C-E1C9-BD474402520E}"/>
              </a:ext>
            </a:extLst>
          </p:cNvPr>
          <p:cNvCxnSpPr>
            <a:cxnSpLocks/>
          </p:cNvCxnSpPr>
          <p:nvPr/>
        </p:nvCxnSpPr>
        <p:spPr>
          <a:xfrm>
            <a:off x="8018773" y="4673555"/>
            <a:ext cx="0" cy="11674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4C4955B-A2AF-A624-71C9-7E3680204B55}"/>
              </a:ext>
            </a:extLst>
          </p:cNvPr>
          <p:cNvSpPr/>
          <p:nvPr/>
        </p:nvSpPr>
        <p:spPr bwMode="ltGray">
          <a:xfrm>
            <a:off x="-1" y="5841015"/>
            <a:ext cx="12192001" cy="537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17" name="TextBox 16">
            <a:extLst>
              <a:ext uri="{FF2B5EF4-FFF2-40B4-BE49-F238E27FC236}">
                <a16:creationId xmlns:a16="http://schemas.microsoft.com/office/drawing/2014/main" id="{2CBBA312-32D0-155D-29F8-84BD9480AB40}"/>
              </a:ext>
            </a:extLst>
          </p:cNvPr>
          <p:cNvSpPr txBox="1"/>
          <p:nvPr/>
        </p:nvSpPr>
        <p:spPr>
          <a:xfrm>
            <a:off x="2087129" y="5909845"/>
            <a:ext cx="801470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orma DJR Micro"/>
                <a:ea typeface="+mn-ea"/>
                <a:cs typeface="+mn-cs"/>
              </a:rPr>
              <a:t>All your rooms, devices, and user accounts from one admin portal</a:t>
            </a:r>
          </a:p>
        </p:txBody>
      </p:sp>
      <p:sp>
        <p:nvSpPr>
          <p:cNvPr id="23" name="TextBox 22">
            <a:extLst>
              <a:ext uri="{FF2B5EF4-FFF2-40B4-BE49-F238E27FC236}">
                <a16:creationId xmlns:a16="http://schemas.microsoft.com/office/drawing/2014/main" id="{807ECCF2-9805-D2E4-8B4F-E136C30A19BF}"/>
              </a:ext>
            </a:extLst>
          </p:cNvPr>
          <p:cNvSpPr txBox="1"/>
          <p:nvPr/>
        </p:nvSpPr>
        <p:spPr>
          <a:xfrm>
            <a:off x="4467425" y="6409297"/>
            <a:ext cx="7334532"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srgbClr val="000000"/>
                </a:solidFill>
                <a:effectLst/>
                <a:uLnTx/>
                <a:uFillTx/>
                <a:latin typeface="Forma DJR Micro" panose="00000000000000090000" pitchFamily="2" charset="0"/>
                <a:ea typeface="+mn-ea"/>
                <a:cs typeface="+mn-cs"/>
              </a:rPr>
              <a:t>*</a:t>
            </a:r>
            <a:r>
              <a:rPr kumimoji="0" lang="en-US" sz="900" b="0" i="0" u="none" strike="noStrike" kern="1200" cap="none" spc="0" normalizeH="0" baseline="0" noProof="0" dirty="0">
                <a:ln>
                  <a:noFill/>
                </a:ln>
                <a:solidFill>
                  <a:srgbClr val="000000"/>
                </a:solidFill>
                <a:effectLst/>
                <a:uLnTx/>
                <a:uFillTx/>
                <a:latin typeface="Forma DJR Micro" panose="00000000000000090000" pitchFamily="2" charset="0"/>
                <a:ea typeface="+mn-ea"/>
                <a:cs typeface="+mn-cs"/>
              </a:rPr>
              <a:t>Requires Poly Lens Pro for Rooms license. </a:t>
            </a:r>
            <a:endParaRPr kumimoji="0" lang="en-US" sz="900" b="0" i="0" u="none" strike="noStrike" kern="1200" cap="none" spc="0" normalizeH="0" baseline="0" noProof="0" dirty="0">
              <a:ln>
                <a:noFill/>
              </a:ln>
              <a:solidFill>
                <a:srgbClr val="000000"/>
              </a:solidFill>
              <a:effectLst/>
              <a:uLnTx/>
              <a:uFillTx/>
              <a:latin typeface="Forma DJR Micro"/>
              <a:ea typeface="+mn-ea"/>
              <a:cs typeface="+mn-cs"/>
            </a:endParaRPr>
          </a:p>
        </p:txBody>
      </p:sp>
      <p:sp>
        <p:nvSpPr>
          <p:cNvPr id="16" name="TextBox 15">
            <a:extLst>
              <a:ext uri="{FF2B5EF4-FFF2-40B4-BE49-F238E27FC236}">
                <a16:creationId xmlns:a16="http://schemas.microsoft.com/office/drawing/2014/main" id="{4D0E8370-0831-05E0-B5C9-167FA6FBBE84}"/>
              </a:ext>
            </a:extLst>
          </p:cNvPr>
          <p:cNvSpPr txBox="1"/>
          <p:nvPr/>
        </p:nvSpPr>
        <p:spPr>
          <a:xfrm>
            <a:off x="485775" y="3550171"/>
            <a:ext cx="2383919" cy="584775"/>
          </a:xfrm>
          <a:prstGeom prst="roundRect">
            <a:avLst>
              <a:gd name="adj" fmla="val 0"/>
            </a:avLst>
          </a:prstGeom>
          <a:solidFill>
            <a:schemeClr val="accent6">
              <a:alpha val="75000"/>
            </a:schemeClr>
          </a:solidFill>
        </p:spPr>
        <p:txBody>
          <a:bodyPr wrap="square" rtlCol="0" anchor="ctr">
            <a:spAutoFit/>
          </a:bodyPr>
          <a:lstStyle>
            <a:defPPr>
              <a:defRPr lang="en-US"/>
            </a:defPPr>
            <a:lvl1pPr algn="ctr">
              <a:spcBef>
                <a:spcPts val="600"/>
              </a:spcBef>
              <a:spcAft>
                <a:spcPts val="600"/>
              </a:spcAft>
              <a:defRPr sz="1600"/>
            </a:lvl1pPr>
          </a:lstStyle>
          <a:p>
            <a:pPr marL="0" marR="0" lvl="0" indent="0" algn="r"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orma DJR Micro"/>
                <a:ea typeface="+mn-ea"/>
                <a:cs typeface="+mn-cs"/>
              </a:rPr>
              <a:t>Remote troubleshooting and¹ control of devices</a:t>
            </a:r>
          </a:p>
        </p:txBody>
      </p:sp>
      <p:sp>
        <p:nvSpPr>
          <p:cNvPr id="4" name="Footer Placeholder 3">
            <a:extLst>
              <a:ext uri="{FF2B5EF4-FFF2-40B4-BE49-F238E27FC236}">
                <a16:creationId xmlns:a16="http://schemas.microsoft.com/office/drawing/2014/main" id="{E44A9952-F703-DADD-21DC-320A94E8AA1E}"/>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spTree>
    <p:extLst>
      <p:ext uri="{BB962C8B-B14F-4D97-AF65-F5344CB8AC3E}">
        <p14:creationId xmlns:p14="http://schemas.microsoft.com/office/powerpoint/2010/main" val="183363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7372-2761-F7EF-F61D-E898DED265EC}"/>
              </a:ext>
            </a:extLst>
          </p:cNvPr>
          <p:cNvSpPr>
            <a:spLocks noGrp="1"/>
          </p:cNvSpPr>
          <p:nvPr>
            <p:ph type="title"/>
          </p:nvPr>
        </p:nvSpPr>
        <p:spPr/>
        <p:txBody>
          <a:bodyPr/>
          <a:lstStyle/>
          <a:p>
            <a:r>
              <a:rPr lang="en-US" dirty="0"/>
              <a:t>Digital Signage</a:t>
            </a:r>
          </a:p>
        </p:txBody>
      </p:sp>
      <p:sp>
        <p:nvSpPr>
          <p:cNvPr id="3" name="Text Placeholder 2">
            <a:extLst>
              <a:ext uri="{FF2B5EF4-FFF2-40B4-BE49-F238E27FC236}">
                <a16:creationId xmlns:a16="http://schemas.microsoft.com/office/drawing/2014/main" id="{C8086693-2D63-2839-F1CE-5D2907F69654}"/>
              </a:ext>
            </a:extLst>
          </p:cNvPr>
          <p:cNvSpPr>
            <a:spLocks noGrp="1"/>
          </p:cNvSpPr>
          <p:nvPr>
            <p:ph type="body" sz="quarter" idx="13"/>
          </p:nvPr>
        </p:nvSpPr>
        <p:spPr>
          <a:xfrm>
            <a:off x="190500" y="1490430"/>
            <a:ext cx="5710548" cy="784221"/>
          </a:xfrm>
        </p:spPr>
        <p:txBody>
          <a:bodyPr/>
          <a:lstStyle/>
          <a:p>
            <a:r>
              <a:rPr lang="en-US" dirty="0"/>
              <a:t>Get the most from your monitors throughout campus.</a:t>
            </a:r>
          </a:p>
        </p:txBody>
      </p:sp>
      <p:sp>
        <p:nvSpPr>
          <p:cNvPr id="4" name="Text Placeholder 3">
            <a:extLst>
              <a:ext uri="{FF2B5EF4-FFF2-40B4-BE49-F238E27FC236}">
                <a16:creationId xmlns:a16="http://schemas.microsoft.com/office/drawing/2014/main" id="{B78A9B06-E818-1B86-04D3-ECA77975C171}"/>
              </a:ext>
            </a:extLst>
          </p:cNvPr>
          <p:cNvSpPr>
            <a:spLocks noGrp="1"/>
          </p:cNvSpPr>
          <p:nvPr>
            <p:ph type="body" sz="quarter" idx="14"/>
          </p:nvPr>
        </p:nvSpPr>
        <p:spPr/>
        <p:txBody>
          <a:bodyPr/>
          <a:lstStyle/>
          <a:p>
            <a:r>
              <a:rPr lang="en-US" sz="1800" b="1" dirty="0">
                <a:latin typeface="+mj-lt"/>
              </a:rPr>
              <a:t>DIGITAL SIGNAGE</a:t>
            </a:r>
            <a:r>
              <a:rPr lang="en-US" sz="1800" b="1" baseline="30000" dirty="0">
                <a:latin typeface="+mj-lt"/>
              </a:rPr>
              <a:t>1</a:t>
            </a:r>
          </a:p>
          <a:p>
            <a:r>
              <a:rPr lang="en-US" sz="1800" dirty="0">
                <a:latin typeface="+mj-lt"/>
              </a:rPr>
              <a:t>Enable digital signage to provide more value out of your video solution investment.  Provide up-to-date school information, weather and security information quickly throughout the campus.</a:t>
            </a:r>
          </a:p>
        </p:txBody>
      </p:sp>
      <p:pic>
        <p:nvPicPr>
          <p:cNvPr id="5" name="Picture 2">
            <a:extLst>
              <a:ext uri="{FF2B5EF4-FFF2-40B4-BE49-F238E27FC236}">
                <a16:creationId xmlns:a16="http://schemas.microsoft.com/office/drawing/2014/main" id="{498D7783-F17F-3591-766F-5B3AFEE4CA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1048" y="1171848"/>
            <a:ext cx="5944226" cy="33048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B415BCFC-36E4-45E6-C422-56CE27087DC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11712" y="3706442"/>
            <a:ext cx="329565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32786D4E-7E12-12DF-B38C-8DF46FE38D6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63766" y="5275217"/>
            <a:ext cx="2295892" cy="540724"/>
          </a:xfrm>
          <a:prstGeom prst="rect">
            <a:avLst/>
          </a:prstGeom>
        </p:spPr>
      </p:pic>
      <p:sp>
        <p:nvSpPr>
          <p:cNvPr id="8" name="Footer Placeholder 11">
            <a:extLst>
              <a:ext uri="{FF2B5EF4-FFF2-40B4-BE49-F238E27FC236}">
                <a16:creationId xmlns:a16="http://schemas.microsoft.com/office/drawing/2014/main" id="{25F6B435-E5CE-A4E7-8F11-BF30DBED203B}"/>
              </a:ext>
            </a:extLst>
          </p:cNvPr>
          <p:cNvSpPr txBox="1">
            <a:spLocks/>
          </p:cNvSpPr>
          <p:nvPr/>
        </p:nvSpPr>
        <p:spPr>
          <a:xfrm>
            <a:off x="513775" y="6231790"/>
            <a:ext cx="3628402" cy="377777"/>
          </a:xfrm>
          <a:prstGeom prst="rect">
            <a:avLst/>
          </a:prstGeom>
          <a:noFill/>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914126">
              <a:defRPr/>
            </a:pPr>
            <a:r>
              <a:rPr lang="en-US" sz="800" dirty="0">
                <a:latin typeface="Forma DJR Micro" panose="00000000000000090000" pitchFamily="2" charset="0"/>
              </a:rPr>
              <a:t>HP Confidential. For use by HP or Partner with Customers under HP CDA only. </a:t>
            </a:r>
          </a:p>
        </p:txBody>
      </p:sp>
      <p:pic>
        <p:nvPicPr>
          <p:cNvPr id="1026" name="Picture 2" descr="Zoom for Students – Canvas Info @ Penn">
            <a:extLst>
              <a:ext uri="{FF2B5EF4-FFF2-40B4-BE49-F238E27FC236}">
                <a16:creationId xmlns:a16="http://schemas.microsoft.com/office/drawing/2014/main" id="{D690D26A-3339-61C0-C4DD-90EA0A8690C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4170" y="4031021"/>
            <a:ext cx="1841303" cy="103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64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7D8B8D-DE54-493A-8849-2AAEC24CA2E8}"/>
              </a:ext>
            </a:extLst>
          </p:cNvPr>
          <p:cNvSpPr txBox="1"/>
          <p:nvPr/>
        </p:nvSpPr>
        <p:spPr>
          <a:xfrm>
            <a:off x="1527048" y="1124712"/>
            <a:ext cx="9144000" cy="2386584"/>
          </a:xfrm>
          <a:prstGeom prst="rect">
            <a:avLst/>
          </a:prstGeom>
        </p:spPr>
        <p:txBody>
          <a:bodyPr lIns="0" tIns="0" rIns="0" bIns="0" rtlCol="0" anchor="b">
            <a:normAutofit/>
          </a:bodyPr>
          <a:lstStyle/>
          <a:p>
            <a:pPr algn="ctr">
              <a:spcAft>
                <a:spcPts val="600"/>
              </a:spcAft>
            </a:pPr>
            <a:r>
              <a:rPr lang="en-US" sz="4800" kern="1200" dirty="0"/>
              <a:t>HP Poly Voice Solutions</a:t>
            </a:r>
          </a:p>
        </p:txBody>
      </p:sp>
    </p:spTree>
    <p:extLst>
      <p:ext uri="{BB962C8B-B14F-4D97-AF65-F5344CB8AC3E}">
        <p14:creationId xmlns:p14="http://schemas.microsoft.com/office/powerpoint/2010/main" val="38827302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ED63-1EB5-3B46-9798-1109483FBFD8}"/>
              </a:ext>
            </a:extLst>
          </p:cNvPr>
          <p:cNvSpPr>
            <a:spLocks noGrp="1"/>
          </p:cNvSpPr>
          <p:nvPr>
            <p:ph type="title" idx="4294967295"/>
          </p:nvPr>
        </p:nvSpPr>
        <p:spPr>
          <a:xfrm>
            <a:off x="188352" y="361647"/>
            <a:ext cx="7362682" cy="601663"/>
          </a:xfrm>
        </p:spPr>
        <p:txBody>
          <a:bodyPr>
            <a:normAutofit/>
          </a:bodyPr>
          <a:lstStyle/>
          <a:p>
            <a:r>
              <a:rPr lang="en-US" sz="3600" dirty="0">
                <a:solidFill>
                  <a:schemeClr val="tx1"/>
                </a:solidFill>
                <a:latin typeface="Forma DJR Display" panose="00000000000000090000" pitchFamily="2" charset="0"/>
              </a:rPr>
              <a:t>Headsets &amp; Speakerphone Families</a:t>
            </a:r>
          </a:p>
        </p:txBody>
      </p:sp>
      <p:grpSp>
        <p:nvGrpSpPr>
          <p:cNvPr id="47" name="Group 46">
            <a:extLst>
              <a:ext uri="{FF2B5EF4-FFF2-40B4-BE49-F238E27FC236}">
                <a16:creationId xmlns:a16="http://schemas.microsoft.com/office/drawing/2014/main" id="{98EDE962-F7A0-9391-C7CB-F4911B80CFCF}"/>
              </a:ext>
            </a:extLst>
          </p:cNvPr>
          <p:cNvGrpSpPr/>
          <p:nvPr/>
        </p:nvGrpSpPr>
        <p:grpSpPr>
          <a:xfrm>
            <a:off x="2521091" y="4043096"/>
            <a:ext cx="2323517" cy="2185937"/>
            <a:chOff x="4917380" y="4223570"/>
            <a:chExt cx="2323517" cy="2185937"/>
          </a:xfrm>
        </p:grpSpPr>
        <p:sp>
          <p:nvSpPr>
            <p:cNvPr id="48" name="Rectangle 47">
              <a:extLst>
                <a:ext uri="{FF2B5EF4-FFF2-40B4-BE49-F238E27FC236}">
                  <a16:creationId xmlns:a16="http://schemas.microsoft.com/office/drawing/2014/main" id="{FE0C739D-63C7-55D6-6903-F4F6FCAF6E08}"/>
                </a:ext>
              </a:extLst>
            </p:cNvPr>
            <p:cNvSpPr/>
            <p:nvPr/>
          </p:nvSpPr>
          <p:spPr>
            <a:xfrm>
              <a:off x="4917381" y="5043204"/>
              <a:ext cx="2323516" cy="1366303"/>
            </a:xfrm>
            <a:prstGeom prst="rect">
              <a:avLst/>
            </a:prstGeom>
            <a:solidFill>
              <a:srgbClr val="549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49" name="Rectangle 48">
              <a:extLst>
                <a:ext uri="{FF2B5EF4-FFF2-40B4-BE49-F238E27FC236}">
                  <a16:creationId xmlns:a16="http://schemas.microsoft.com/office/drawing/2014/main" id="{CDB9059A-3E0B-BB4C-E794-5E73A060D7C0}"/>
                </a:ext>
              </a:extLst>
            </p:cNvPr>
            <p:cNvSpPr/>
            <p:nvPr/>
          </p:nvSpPr>
          <p:spPr>
            <a:xfrm>
              <a:off x="4917380" y="4223570"/>
              <a:ext cx="2323517" cy="848145"/>
            </a:xfrm>
            <a:prstGeom prst="rect">
              <a:avLst/>
            </a:prstGeom>
            <a:solidFill>
              <a:srgbClr val="549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grpSp>
      <p:grpSp>
        <p:nvGrpSpPr>
          <p:cNvPr id="51" name="Group 50">
            <a:extLst>
              <a:ext uri="{FF2B5EF4-FFF2-40B4-BE49-F238E27FC236}">
                <a16:creationId xmlns:a16="http://schemas.microsoft.com/office/drawing/2014/main" id="{76CC794B-9819-FA2B-81F4-DA86B03E5B9E}"/>
              </a:ext>
            </a:extLst>
          </p:cNvPr>
          <p:cNvGrpSpPr/>
          <p:nvPr/>
        </p:nvGrpSpPr>
        <p:grpSpPr>
          <a:xfrm>
            <a:off x="147905" y="1368523"/>
            <a:ext cx="2325895" cy="4860510"/>
            <a:chOff x="4917380" y="1548997"/>
            <a:chExt cx="2325895" cy="4860510"/>
          </a:xfrm>
        </p:grpSpPr>
        <p:sp>
          <p:nvSpPr>
            <p:cNvPr id="52" name="Rectangle 51">
              <a:extLst>
                <a:ext uri="{FF2B5EF4-FFF2-40B4-BE49-F238E27FC236}">
                  <a16:creationId xmlns:a16="http://schemas.microsoft.com/office/drawing/2014/main" id="{956FA068-E741-BFCF-5D05-8911AEF69C1D}"/>
                </a:ext>
              </a:extLst>
            </p:cNvPr>
            <p:cNvSpPr/>
            <p:nvPr/>
          </p:nvSpPr>
          <p:spPr>
            <a:xfrm>
              <a:off x="4917381" y="5033996"/>
              <a:ext cx="2323516" cy="1375511"/>
            </a:xfrm>
            <a:prstGeom prst="rect">
              <a:avLst/>
            </a:prstGeom>
            <a:solidFill>
              <a:srgbClr val="549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53" name="Rectangle 52">
              <a:extLst>
                <a:ext uri="{FF2B5EF4-FFF2-40B4-BE49-F238E27FC236}">
                  <a16:creationId xmlns:a16="http://schemas.microsoft.com/office/drawing/2014/main" id="{C87AD9E8-C3D9-C0EA-99E3-AB632265C680}"/>
                </a:ext>
              </a:extLst>
            </p:cNvPr>
            <p:cNvSpPr/>
            <p:nvPr/>
          </p:nvSpPr>
          <p:spPr>
            <a:xfrm>
              <a:off x="4917380" y="4223570"/>
              <a:ext cx="2323517" cy="848145"/>
            </a:xfrm>
            <a:prstGeom prst="rect">
              <a:avLst/>
            </a:prstGeom>
            <a:solidFill>
              <a:srgbClr val="549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54" name="Rectangle 53">
              <a:extLst>
                <a:ext uri="{FF2B5EF4-FFF2-40B4-BE49-F238E27FC236}">
                  <a16:creationId xmlns:a16="http://schemas.microsoft.com/office/drawing/2014/main" id="{18D9C942-7E58-7609-7180-CF8DD8787A6E}"/>
                </a:ext>
              </a:extLst>
            </p:cNvPr>
            <p:cNvSpPr/>
            <p:nvPr/>
          </p:nvSpPr>
          <p:spPr>
            <a:xfrm>
              <a:off x="4930801" y="1548997"/>
              <a:ext cx="2312474" cy="2737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grpSp>
      <p:pic>
        <p:nvPicPr>
          <p:cNvPr id="57" name="Picture 57">
            <a:extLst>
              <a:ext uri="{FF2B5EF4-FFF2-40B4-BE49-F238E27FC236}">
                <a16:creationId xmlns:a16="http://schemas.microsoft.com/office/drawing/2014/main" id="{8B365B6A-9461-3B84-531E-99D665F5F0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25" y="1723817"/>
            <a:ext cx="2314575" cy="1952625"/>
          </a:xfrm>
          <a:prstGeom prst="rect">
            <a:avLst/>
          </a:prstGeom>
        </p:spPr>
      </p:pic>
      <p:sp>
        <p:nvSpPr>
          <p:cNvPr id="60" name="Rectangle 59">
            <a:extLst>
              <a:ext uri="{FF2B5EF4-FFF2-40B4-BE49-F238E27FC236}">
                <a16:creationId xmlns:a16="http://schemas.microsoft.com/office/drawing/2014/main" id="{559488CF-36A8-032B-3855-646B867B3DD0}"/>
              </a:ext>
            </a:extLst>
          </p:cNvPr>
          <p:cNvSpPr/>
          <p:nvPr/>
        </p:nvSpPr>
        <p:spPr>
          <a:xfrm>
            <a:off x="2529845" y="1358684"/>
            <a:ext cx="2323517" cy="2737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pic>
        <p:nvPicPr>
          <p:cNvPr id="61" name="Picture 61">
            <a:extLst>
              <a:ext uri="{FF2B5EF4-FFF2-40B4-BE49-F238E27FC236}">
                <a16:creationId xmlns:a16="http://schemas.microsoft.com/office/drawing/2014/main" id="{05097F7B-00A9-BE86-8012-89A11E1EAB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29846" y="1708026"/>
            <a:ext cx="2276475" cy="1905000"/>
          </a:xfrm>
          <a:prstGeom prst="rect">
            <a:avLst/>
          </a:prstGeom>
        </p:spPr>
      </p:pic>
      <p:grpSp>
        <p:nvGrpSpPr>
          <p:cNvPr id="10" name="Group 9">
            <a:extLst>
              <a:ext uri="{FF2B5EF4-FFF2-40B4-BE49-F238E27FC236}">
                <a16:creationId xmlns:a16="http://schemas.microsoft.com/office/drawing/2014/main" id="{2A1754D3-B315-9CA7-168B-B8DC5E766DF3}"/>
              </a:ext>
            </a:extLst>
          </p:cNvPr>
          <p:cNvGrpSpPr/>
          <p:nvPr/>
        </p:nvGrpSpPr>
        <p:grpSpPr>
          <a:xfrm>
            <a:off x="7342866" y="1376685"/>
            <a:ext cx="2339088" cy="4852348"/>
            <a:chOff x="4413941" y="1041285"/>
            <a:chExt cx="2339088" cy="4902094"/>
          </a:xfrm>
        </p:grpSpPr>
        <p:sp>
          <p:nvSpPr>
            <p:cNvPr id="6" name="Rectangle 5">
              <a:extLst>
                <a:ext uri="{FF2B5EF4-FFF2-40B4-BE49-F238E27FC236}">
                  <a16:creationId xmlns:a16="http://schemas.microsoft.com/office/drawing/2014/main" id="{5431A417-E9EE-94F4-B15D-20184DB530CC}"/>
                </a:ext>
              </a:extLst>
            </p:cNvPr>
            <p:cNvSpPr/>
            <p:nvPr/>
          </p:nvSpPr>
          <p:spPr>
            <a:xfrm>
              <a:off x="4413942" y="4572818"/>
              <a:ext cx="2323516" cy="1370561"/>
            </a:xfrm>
            <a:prstGeom prst="rect">
              <a:avLst/>
            </a:prstGeom>
            <a:solidFill>
              <a:srgbClr val="549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8" name="Rectangle 7">
              <a:extLst>
                <a:ext uri="{FF2B5EF4-FFF2-40B4-BE49-F238E27FC236}">
                  <a16:creationId xmlns:a16="http://schemas.microsoft.com/office/drawing/2014/main" id="{63FE0F46-FF8D-3A58-C811-4B248F3C903C}"/>
                </a:ext>
              </a:extLst>
            </p:cNvPr>
            <p:cNvSpPr/>
            <p:nvPr/>
          </p:nvSpPr>
          <p:spPr>
            <a:xfrm>
              <a:off x="4413941" y="3774463"/>
              <a:ext cx="2323517" cy="798356"/>
            </a:xfrm>
            <a:prstGeom prst="rect">
              <a:avLst/>
            </a:prstGeom>
            <a:solidFill>
              <a:srgbClr val="549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9" name="Rectangle 8">
              <a:extLst>
                <a:ext uri="{FF2B5EF4-FFF2-40B4-BE49-F238E27FC236}">
                  <a16:creationId xmlns:a16="http://schemas.microsoft.com/office/drawing/2014/main" id="{C5120E98-FFD1-77C1-B609-45864E7057EB}"/>
                </a:ext>
              </a:extLst>
            </p:cNvPr>
            <p:cNvSpPr/>
            <p:nvPr/>
          </p:nvSpPr>
          <p:spPr>
            <a:xfrm>
              <a:off x="4418469" y="1041285"/>
              <a:ext cx="2334560" cy="2737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grpSp>
      <p:grpSp>
        <p:nvGrpSpPr>
          <p:cNvPr id="13" name="Group 12">
            <a:extLst>
              <a:ext uri="{FF2B5EF4-FFF2-40B4-BE49-F238E27FC236}">
                <a16:creationId xmlns:a16="http://schemas.microsoft.com/office/drawing/2014/main" id="{BE50C763-5C77-4DBE-EA29-B72117FA32F1}"/>
              </a:ext>
            </a:extLst>
          </p:cNvPr>
          <p:cNvGrpSpPr/>
          <p:nvPr/>
        </p:nvGrpSpPr>
        <p:grpSpPr>
          <a:xfrm>
            <a:off x="9749443" y="4005572"/>
            <a:ext cx="2332138" cy="2245506"/>
            <a:chOff x="4908759" y="4223570"/>
            <a:chExt cx="2332138" cy="2192942"/>
          </a:xfrm>
        </p:grpSpPr>
        <p:sp>
          <p:nvSpPr>
            <p:cNvPr id="19" name="Rectangle 18">
              <a:extLst>
                <a:ext uri="{FF2B5EF4-FFF2-40B4-BE49-F238E27FC236}">
                  <a16:creationId xmlns:a16="http://schemas.microsoft.com/office/drawing/2014/main" id="{192386A3-4352-60CC-72FD-3D1CB6FB6600}"/>
                </a:ext>
              </a:extLst>
            </p:cNvPr>
            <p:cNvSpPr/>
            <p:nvPr/>
          </p:nvSpPr>
          <p:spPr>
            <a:xfrm>
              <a:off x="4908759" y="5014357"/>
              <a:ext cx="2323516" cy="1402155"/>
            </a:xfrm>
            <a:prstGeom prst="rect">
              <a:avLst/>
            </a:prstGeom>
            <a:solidFill>
              <a:srgbClr val="549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29" name="Rectangle 28">
              <a:extLst>
                <a:ext uri="{FF2B5EF4-FFF2-40B4-BE49-F238E27FC236}">
                  <a16:creationId xmlns:a16="http://schemas.microsoft.com/office/drawing/2014/main" id="{3B966F5B-826F-AEBD-E7EA-A6B4147518DE}"/>
                </a:ext>
              </a:extLst>
            </p:cNvPr>
            <p:cNvSpPr/>
            <p:nvPr/>
          </p:nvSpPr>
          <p:spPr>
            <a:xfrm>
              <a:off x="4917380" y="4223570"/>
              <a:ext cx="2323517" cy="828037"/>
            </a:xfrm>
            <a:prstGeom prst="rect">
              <a:avLst/>
            </a:prstGeom>
            <a:solidFill>
              <a:srgbClr val="549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grpSp>
      <p:sp>
        <p:nvSpPr>
          <p:cNvPr id="62" name="Rectangle 61">
            <a:extLst>
              <a:ext uri="{FF2B5EF4-FFF2-40B4-BE49-F238E27FC236}">
                <a16:creationId xmlns:a16="http://schemas.microsoft.com/office/drawing/2014/main" id="{8CD3A62C-3DB1-814B-9EC0-E8125473EDB7}"/>
              </a:ext>
            </a:extLst>
          </p:cNvPr>
          <p:cNvSpPr/>
          <p:nvPr/>
        </p:nvSpPr>
        <p:spPr>
          <a:xfrm>
            <a:off x="9758137" y="1358684"/>
            <a:ext cx="2323517" cy="2709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pic>
        <p:nvPicPr>
          <p:cNvPr id="63" name="Picture 63" descr="A picture containing accessory&#10;&#10;Description automatically generated">
            <a:extLst>
              <a:ext uri="{FF2B5EF4-FFF2-40B4-BE49-F238E27FC236}">
                <a16:creationId xmlns:a16="http://schemas.microsoft.com/office/drawing/2014/main" id="{4DA653DD-9FC3-88C0-52C1-0552CDE07AA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42072" y="1744363"/>
            <a:ext cx="1933575" cy="1904525"/>
          </a:xfrm>
          <a:prstGeom prst="rect">
            <a:avLst/>
          </a:prstGeom>
        </p:spPr>
      </p:pic>
      <p:grpSp>
        <p:nvGrpSpPr>
          <p:cNvPr id="67" name="Group 66">
            <a:extLst>
              <a:ext uri="{FF2B5EF4-FFF2-40B4-BE49-F238E27FC236}">
                <a16:creationId xmlns:a16="http://schemas.microsoft.com/office/drawing/2014/main" id="{626C0C7F-40EA-D0F1-B550-B52F0F88BA56}"/>
              </a:ext>
            </a:extLst>
          </p:cNvPr>
          <p:cNvGrpSpPr/>
          <p:nvPr/>
        </p:nvGrpSpPr>
        <p:grpSpPr>
          <a:xfrm>
            <a:off x="4935403" y="4092842"/>
            <a:ext cx="2334560" cy="2149071"/>
            <a:chOff x="4906337" y="4223570"/>
            <a:chExt cx="2334560" cy="2211717"/>
          </a:xfrm>
        </p:grpSpPr>
        <p:sp>
          <p:nvSpPr>
            <p:cNvPr id="68" name="Rectangle 67">
              <a:extLst>
                <a:ext uri="{FF2B5EF4-FFF2-40B4-BE49-F238E27FC236}">
                  <a16:creationId xmlns:a16="http://schemas.microsoft.com/office/drawing/2014/main" id="{297BC1D6-5261-5AA4-F793-7AABEB841373}"/>
                </a:ext>
              </a:extLst>
            </p:cNvPr>
            <p:cNvSpPr/>
            <p:nvPr/>
          </p:nvSpPr>
          <p:spPr>
            <a:xfrm>
              <a:off x="4906338" y="5006425"/>
              <a:ext cx="2334559" cy="1428862"/>
            </a:xfrm>
            <a:prstGeom prst="rect">
              <a:avLst/>
            </a:prstGeom>
            <a:solidFill>
              <a:srgbClr val="549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69" name="Rectangle 68">
              <a:extLst>
                <a:ext uri="{FF2B5EF4-FFF2-40B4-BE49-F238E27FC236}">
                  <a16:creationId xmlns:a16="http://schemas.microsoft.com/office/drawing/2014/main" id="{448797C5-CDB3-C493-F061-763BCE70462B}"/>
                </a:ext>
              </a:extLst>
            </p:cNvPr>
            <p:cNvSpPr/>
            <p:nvPr/>
          </p:nvSpPr>
          <p:spPr>
            <a:xfrm>
              <a:off x="4906337" y="4223570"/>
              <a:ext cx="2334560" cy="802263"/>
            </a:xfrm>
            <a:prstGeom prst="rect">
              <a:avLst/>
            </a:prstGeom>
            <a:solidFill>
              <a:srgbClr val="549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grpSp>
      <p:sp>
        <p:nvSpPr>
          <p:cNvPr id="70" name="Rectangle 69">
            <a:extLst>
              <a:ext uri="{FF2B5EF4-FFF2-40B4-BE49-F238E27FC236}">
                <a16:creationId xmlns:a16="http://schemas.microsoft.com/office/drawing/2014/main" id="{44E19B12-F16F-C5A8-E8A8-090F553DEAC0}"/>
              </a:ext>
            </a:extLst>
          </p:cNvPr>
          <p:cNvSpPr/>
          <p:nvPr/>
        </p:nvSpPr>
        <p:spPr>
          <a:xfrm>
            <a:off x="4946446" y="1361460"/>
            <a:ext cx="2323517" cy="2737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pic>
        <p:nvPicPr>
          <p:cNvPr id="71" name="Picture 71" descr="A picture containing seat, hat&#10;&#10;Description automatically generated">
            <a:extLst>
              <a:ext uri="{FF2B5EF4-FFF2-40B4-BE49-F238E27FC236}">
                <a16:creationId xmlns:a16="http://schemas.microsoft.com/office/drawing/2014/main" id="{D63C6596-E17D-A46B-2149-1600D0702C6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43307" y="1969306"/>
            <a:ext cx="2619375" cy="1495425"/>
          </a:xfrm>
          <a:prstGeom prst="rect">
            <a:avLst/>
          </a:prstGeom>
        </p:spPr>
      </p:pic>
      <p:pic>
        <p:nvPicPr>
          <p:cNvPr id="33" name="Picture 32" descr="A picture containing indoor, black&#10;&#10;Description automatically generated">
            <a:extLst>
              <a:ext uri="{FF2B5EF4-FFF2-40B4-BE49-F238E27FC236}">
                <a16:creationId xmlns:a16="http://schemas.microsoft.com/office/drawing/2014/main" id="{BF232EEF-4782-2DDF-D1EA-B8B7C14EAB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18850" y="1807287"/>
            <a:ext cx="2729743" cy="1805739"/>
          </a:xfrm>
          <a:prstGeom prst="rect">
            <a:avLst/>
          </a:prstGeom>
        </p:spPr>
      </p:pic>
      <p:grpSp>
        <p:nvGrpSpPr>
          <p:cNvPr id="23" name="Group 22">
            <a:extLst>
              <a:ext uri="{FF2B5EF4-FFF2-40B4-BE49-F238E27FC236}">
                <a16:creationId xmlns:a16="http://schemas.microsoft.com/office/drawing/2014/main" id="{C425F43D-9360-52D9-4A45-581724943C90}"/>
              </a:ext>
            </a:extLst>
          </p:cNvPr>
          <p:cNvGrpSpPr/>
          <p:nvPr/>
        </p:nvGrpSpPr>
        <p:grpSpPr>
          <a:xfrm>
            <a:off x="296034" y="4254499"/>
            <a:ext cx="2105964" cy="1836012"/>
            <a:chOff x="296034" y="4254499"/>
            <a:chExt cx="2124626" cy="1838190"/>
          </a:xfrm>
        </p:grpSpPr>
        <p:sp>
          <p:nvSpPr>
            <p:cNvPr id="14" name="TextBox 13">
              <a:extLst>
                <a:ext uri="{FF2B5EF4-FFF2-40B4-BE49-F238E27FC236}">
                  <a16:creationId xmlns:a16="http://schemas.microsoft.com/office/drawing/2014/main" id="{9B826B49-B6ED-C64D-C9DB-281A961083E4}"/>
                </a:ext>
              </a:extLst>
            </p:cNvPr>
            <p:cNvSpPr txBox="1"/>
            <p:nvPr/>
          </p:nvSpPr>
          <p:spPr>
            <a:xfrm>
              <a:off x="318122" y="4254499"/>
              <a:ext cx="2091495"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90000"/>
                </a:lnSpc>
                <a:spcBef>
                  <a:spcPts val="1000"/>
                </a:spcBef>
              </a:pPr>
              <a:r>
                <a:rPr lang="en-US" sz="2000" dirty="0"/>
                <a:t>Voyager</a:t>
              </a:r>
            </a:p>
          </p:txBody>
        </p:sp>
        <p:sp>
          <p:nvSpPr>
            <p:cNvPr id="15" name="TextBox 14">
              <a:extLst>
                <a:ext uri="{FF2B5EF4-FFF2-40B4-BE49-F238E27FC236}">
                  <a16:creationId xmlns:a16="http://schemas.microsoft.com/office/drawing/2014/main" id="{331A9E9B-90C3-F43F-21D2-068B98729155}"/>
                </a:ext>
              </a:extLst>
            </p:cNvPr>
            <p:cNvSpPr txBox="1"/>
            <p:nvPr/>
          </p:nvSpPr>
          <p:spPr>
            <a:xfrm>
              <a:off x="318123" y="4585803"/>
              <a:ext cx="2091495" cy="1661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Bef>
                  <a:spcPts val="1000"/>
                </a:spcBef>
              </a:pPr>
              <a:r>
                <a:rPr lang="en-US" sz="1200" dirty="0"/>
                <a:t>Wireless Bluetooth headsets</a:t>
              </a:r>
            </a:p>
          </p:txBody>
        </p:sp>
        <p:sp>
          <p:nvSpPr>
            <p:cNvPr id="18" name="TextBox 17">
              <a:extLst>
                <a:ext uri="{FF2B5EF4-FFF2-40B4-BE49-F238E27FC236}">
                  <a16:creationId xmlns:a16="http://schemas.microsoft.com/office/drawing/2014/main" id="{0A27A4FE-E64E-F8E6-8307-DA20C131C21D}"/>
                </a:ext>
              </a:extLst>
            </p:cNvPr>
            <p:cNvSpPr txBox="1"/>
            <p:nvPr/>
          </p:nvSpPr>
          <p:spPr>
            <a:xfrm>
              <a:off x="296034" y="4946221"/>
              <a:ext cx="2124626" cy="11464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en-US" sz="1100" dirty="0">
                  <a:ea typeface="+mn-lt"/>
                  <a:cs typeface="+mn-lt"/>
                </a:rPr>
                <a:t>Crystal clear sound no matter where you are</a:t>
              </a:r>
            </a:p>
            <a:p>
              <a:pPr marL="285750" indent="-285750">
                <a:lnSpc>
                  <a:spcPct val="90000"/>
                </a:lnSpc>
                <a:spcBef>
                  <a:spcPts val="1000"/>
                </a:spcBef>
                <a:buFont typeface="Arial,Sans-Serif"/>
                <a:buChar char="•"/>
              </a:pPr>
              <a:r>
                <a:rPr lang="en-US" sz="1100" dirty="0">
                  <a:ea typeface="+mn-lt"/>
                  <a:cs typeface="+mn-lt"/>
                </a:rPr>
                <a:t>Wearing style options</a:t>
              </a:r>
            </a:p>
            <a:p>
              <a:pPr marL="285750" indent="-285750">
                <a:lnSpc>
                  <a:spcPct val="90000"/>
                </a:lnSpc>
                <a:spcBef>
                  <a:spcPts val="1000"/>
                </a:spcBef>
                <a:buFont typeface="Arial,Sans-Serif"/>
                <a:buChar char="•"/>
              </a:pPr>
              <a:r>
                <a:rPr lang="en-US" sz="1100" dirty="0">
                  <a:ea typeface="+mn-lt"/>
                  <a:cs typeface="+mn-lt"/>
                </a:rPr>
                <a:t>Perfect for hybrid work</a:t>
              </a:r>
            </a:p>
            <a:p>
              <a:pPr marL="285750" indent="-285750">
                <a:lnSpc>
                  <a:spcPct val="90000"/>
                </a:lnSpc>
                <a:spcBef>
                  <a:spcPts val="1000"/>
                </a:spcBef>
                <a:buFont typeface="Arial,Sans-Serif"/>
                <a:buChar char="•"/>
              </a:pPr>
              <a:r>
                <a:rPr lang="en-US" sz="1100" dirty="0">
                  <a:ea typeface="+mn-lt"/>
                  <a:cs typeface="+mn-lt"/>
                </a:rPr>
                <a:t>Mobile first with office options</a:t>
              </a:r>
            </a:p>
          </p:txBody>
        </p:sp>
      </p:grpSp>
      <p:grpSp>
        <p:nvGrpSpPr>
          <p:cNvPr id="24" name="Group 23">
            <a:extLst>
              <a:ext uri="{FF2B5EF4-FFF2-40B4-BE49-F238E27FC236}">
                <a16:creationId xmlns:a16="http://schemas.microsoft.com/office/drawing/2014/main" id="{537A0400-C1E3-A688-C153-2FC54C6D860E}"/>
              </a:ext>
            </a:extLst>
          </p:cNvPr>
          <p:cNvGrpSpPr/>
          <p:nvPr/>
        </p:nvGrpSpPr>
        <p:grpSpPr>
          <a:xfrm>
            <a:off x="2670382" y="4265542"/>
            <a:ext cx="2124626" cy="1700901"/>
            <a:chOff x="2670382" y="4265542"/>
            <a:chExt cx="2124626" cy="1700901"/>
          </a:xfrm>
        </p:grpSpPr>
        <p:sp>
          <p:nvSpPr>
            <p:cNvPr id="20" name="TextBox 19">
              <a:extLst>
                <a:ext uri="{FF2B5EF4-FFF2-40B4-BE49-F238E27FC236}">
                  <a16:creationId xmlns:a16="http://schemas.microsoft.com/office/drawing/2014/main" id="{80277BDC-EA60-D43D-5610-487AB3DC958A}"/>
                </a:ext>
              </a:extLst>
            </p:cNvPr>
            <p:cNvSpPr txBox="1"/>
            <p:nvPr/>
          </p:nvSpPr>
          <p:spPr>
            <a:xfrm>
              <a:off x="2681426" y="4265542"/>
              <a:ext cx="2091495"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90000"/>
                </a:lnSpc>
                <a:spcBef>
                  <a:spcPts val="1000"/>
                </a:spcBef>
              </a:pPr>
              <a:r>
                <a:rPr lang="en-US" sz="2000" dirty="0"/>
                <a:t>Blackwire</a:t>
              </a:r>
            </a:p>
          </p:txBody>
        </p:sp>
        <p:sp>
          <p:nvSpPr>
            <p:cNvPr id="21" name="TextBox 20">
              <a:extLst>
                <a:ext uri="{FF2B5EF4-FFF2-40B4-BE49-F238E27FC236}">
                  <a16:creationId xmlns:a16="http://schemas.microsoft.com/office/drawing/2014/main" id="{431F4F65-6797-B773-7FB9-4CEFA12371FE}"/>
                </a:ext>
              </a:extLst>
            </p:cNvPr>
            <p:cNvSpPr txBox="1"/>
            <p:nvPr/>
          </p:nvSpPr>
          <p:spPr>
            <a:xfrm>
              <a:off x="2681427" y="4596846"/>
              <a:ext cx="2091495" cy="1661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Bef>
                  <a:spcPts val="1000"/>
                </a:spcBef>
              </a:pPr>
              <a:r>
                <a:rPr lang="en-US" sz="1200" dirty="0"/>
                <a:t>Wired headsets</a:t>
              </a:r>
              <a:endParaRPr lang="en-US" dirty="0"/>
            </a:p>
          </p:txBody>
        </p:sp>
        <p:sp>
          <p:nvSpPr>
            <p:cNvPr id="22" name="TextBox 21">
              <a:extLst>
                <a:ext uri="{FF2B5EF4-FFF2-40B4-BE49-F238E27FC236}">
                  <a16:creationId xmlns:a16="http://schemas.microsoft.com/office/drawing/2014/main" id="{99A557E9-4330-7CD2-72AA-543F66427748}"/>
                </a:ext>
              </a:extLst>
            </p:cNvPr>
            <p:cNvSpPr txBox="1"/>
            <p:nvPr/>
          </p:nvSpPr>
          <p:spPr>
            <a:xfrm>
              <a:off x="2670382" y="4972325"/>
              <a:ext cx="2124626" cy="9941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en-US" sz="1100" dirty="0">
                  <a:ea typeface="+mn-lt"/>
                  <a:cs typeface="+mn-lt"/>
                </a:rPr>
                <a:t>Easy use: plug-&amp;-play </a:t>
              </a:r>
            </a:p>
            <a:p>
              <a:pPr marL="285750" indent="-285750">
                <a:lnSpc>
                  <a:spcPct val="90000"/>
                </a:lnSpc>
                <a:spcBef>
                  <a:spcPts val="1000"/>
                </a:spcBef>
                <a:buFont typeface="Arial,Sans-Serif"/>
                <a:buChar char="•"/>
              </a:pPr>
              <a:r>
                <a:rPr lang="en-US" sz="1100" dirty="0">
                  <a:ea typeface="+mn-lt"/>
                  <a:cs typeface="+mn-lt"/>
                </a:rPr>
                <a:t>Never worry about battery life</a:t>
              </a:r>
            </a:p>
            <a:p>
              <a:pPr marL="285750" indent="-285750">
                <a:lnSpc>
                  <a:spcPct val="90000"/>
                </a:lnSpc>
                <a:spcBef>
                  <a:spcPts val="1000"/>
                </a:spcBef>
                <a:buFont typeface="Arial,Sans-Serif"/>
                <a:buChar char="•"/>
              </a:pPr>
              <a:r>
                <a:rPr lang="en-US" sz="1100" dirty="0">
                  <a:ea typeface="+mn-lt"/>
                  <a:cs typeface="+mn-lt"/>
                </a:rPr>
                <a:t>Reliable, clear calls, always</a:t>
              </a:r>
            </a:p>
            <a:p>
              <a:pPr marL="285750" indent="-285750">
                <a:lnSpc>
                  <a:spcPct val="90000"/>
                </a:lnSpc>
                <a:spcBef>
                  <a:spcPts val="1000"/>
                </a:spcBef>
                <a:buFont typeface="Arial,Sans-Serif"/>
                <a:buChar char="•"/>
              </a:pPr>
              <a:r>
                <a:rPr lang="en-US" sz="1100" dirty="0">
                  <a:ea typeface="+mn-lt"/>
                  <a:cs typeface="+mn-lt"/>
                </a:rPr>
                <a:t>Hybrid students &amp; faculty</a:t>
              </a:r>
            </a:p>
          </p:txBody>
        </p:sp>
      </p:grpSp>
      <p:grpSp>
        <p:nvGrpSpPr>
          <p:cNvPr id="39" name="Group 38">
            <a:extLst>
              <a:ext uri="{FF2B5EF4-FFF2-40B4-BE49-F238E27FC236}">
                <a16:creationId xmlns:a16="http://schemas.microsoft.com/office/drawing/2014/main" id="{19D82231-D097-2EF6-51BF-334B54D7442D}"/>
              </a:ext>
            </a:extLst>
          </p:cNvPr>
          <p:cNvGrpSpPr/>
          <p:nvPr/>
        </p:nvGrpSpPr>
        <p:grpSpPr>
          <a:xfrm>
            <a:off x="5064608" y="4263333"/>
            <a:ext cx="2124626" cy="1853251"/>
            <a:chOff x="5064608" y="4263333"/>
            <a:chExt cx="2124626" cy="1853251"/>
          </a:xfrm>
        </p:grpSpPr>
        <p:sp>
          <p:nvSpPr>
            <p:cNvPr id="28" name="TextBox 27">
              <a:extLst>
                <a:ext uri="{FF2B5EF4-FFF2-40B4-BE49-F238E27FC236}">
                  <a16:creationId xmlns:a16="http://schemas.microsoft.com/office/drawing/2014/main" id="{799EE55B-3987-7B75-C3CD-67F3DC17FACD}"/>
                </a:ext>
              </a:extLst>
            </p:cNvPr>
            <p:cNvSpPr txBox="1"/>
            <p:nvPr/>
          </p:nvSpPr>
          <p:spPr>
            <a:xfrm>
              <a:off x="5064608" y="4970116"/>
              <a:ext cx="2124626" cy="11464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en-US" sz="1100" dirty="0">
                  <a:ea typeface="+mn-lt"/>
                  <a:cs typeface="+mn-lt"/>
                </a:rPr>
                <a:t>Turn any call into a conference call instantly</a:t>
              </a:r>
            </a:p>
            <a:p>
              <a:pPr marL="285750" indent="-285750">
                <a:lnSpc>
                  <a:spcPct val="90000"/>
                </a:lnSpc>
                <a:spcBef>
                  <a:spcPts val="1000"/>
                </a:spcBef>
                <a:buFont typeface="Arial,Sans-Serif"/>
                <a:buChar char="•"/>
              </a:pPr>
              <a:r>
                <a:rPr lang="en-US" sz="1100" dirty="0">
                  <a:ea typeface="+mn-lt"/>
                  <a:cs typeface="+mn-lt"/>
                </a:rPr>
                <a:t>Audio alternative to headsets</a:t>
              </a:r>
              <a:endParaRPr lang="en-US" dirty="0"/>
            </a:p>
            <a:p>
              <a:pPr marL="285750" indent="-285750">
                <a:lnSpc>
                  <a:spcPct val="90000"/>
                </a:lnSpc>
                <a:spcBef>
                  <a:spcPts val="1000"/>
                </a:spcBef>
                <a:buFont typeface="Arial,Sans-Serif"/>
                <a:buChar char="•"/>
              </a:pPr>
              <a:r>
                <a:rPr lang="en-US" sz="1100" dirty="0">
                  <a:ea typeface="+mn-lt"/>
                  <a:cs typeface="+mn-lt"/>
                </a:rPr>
                <a:t>High level sound quality</a:t>
              </a:r>
              <a:endParaRPr lang="en-US" dirty="0"/>
            </a:p>
            <a:p>
              <a:pPr marL="285750" indent="-285750">
                <a:lnSpc>
                  <a:spcPct val="90000"/>
                </a:lnSpc>
                <a:spcBef>
                  <a:spcPts val="1000"/>
                </a:spcBef>
                <a:buFont typeface="Arial,Sans-Serif"/>
                <a:buChar char="•"/>
              </a:pPr>
              <a:r>
                <a:rPr lang="en-US" sz="1100" dirty="0">
                  <a:ea typeface="+mn-lt"/>
                  <a:cs typeface="+mn-lt"/>
                </a:rPr>
                <a:t>Hybrid students &amp; faculty</a:t>
              </a:r>
              <a:endParaRPr lang="en-US" dirty="0"/>
            </a:p>
          </p:txBody>
        </p:sp>
        <p:grpSp>
          <p:nvGrpSpPr>
            <p:cNvPr id="38" name="Group 37">
              <a:extLst>
                <a:ext uri="{FF2B5EF4-FFF2-40B4-BE49-F238E27FC236}">
                  <a16:creationId xmlns:a16="http://schemas.microsoft.com/office/drawing/2014/main" id="{C28DA59D-953C-DB82-FBC3-F5A4B3EDBE95}"/>
                </a:ext>
              </a:extLst>
            </p:cNvPr>
            <p:cNvGrpSpPr/>
            <p:nvPr/>
          </p:nvGrpSpPr>
          <p:grpSpPr>
            <a:xfrm>
              <a:off x="5064610" y="4263333"/>
              <a:ext cx="2102537" cy="497503"/>
              <a:chOff x="5064610" y="4263333"/>
              <a:chExt cx="2102537" cy="497503"/>
            </a:xfrm>
          </p:grpSpPr>
          <p:sp>
            <p:nvSpPr>
              <p:cNvPr id="31" name="TextBox 30">
                <a:extLst>
                  <a:ext uri="{FF2B5EF4-FFF2-40B4-BE49-F238E27FC236}">
                    <a16:creationId xmlns:a16="http://schemas.microsoft.com/office/drawing/2014/main" id="{451E06BB-0871-467D-E397-B7779E2CA8E3}"/>
                  </a:ext>
                </a:extLst>
              </p:cNvPr>
              <p:cNvSpPr txBox="1"/>
              <p:nvPr/>
            </p:nvSpPr>
            <p:spPr>
              <a:xfrm>
                <a:off x="5075652" y="4263333"/>
                <a:ext cx="2091495"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90000"/>
                  </a:lnSpc>
                  <a:spcBef>
                    <a:spcPts val="1000"/>
                  </a:spcBef>
                </a:pPr>
                <a:r>
                  <a:rPr lang="en-US" sz="2000" dirty="0"/>
                  <a:t>Sync</a:t>
                </a:r>
                <a:endParaRPr lang="en-US" dirty="0"/>
              </a:p>
            </p:txBody>
          </p:sp>
          <p:sp>
            <p:nvSpPr>
              <p:cNvPr id="34" name="TextBox 33">
                <a:extLst>
                  <a:ext uri="{FF2B5EF4-FFF2-40B4-BE49-F238E27FC236}">
                    <a16:creationId xmlns:a16="http://schemas.microsoft.com/office/drawing/2014/main" id="{B83E15EA-CD7A-E983-18CB-067A063EF87A}"/>
                  </a:ext>
                </a:extLst>
              </p:cNvPr>
              <p:cNvSpPr txBox="1"/>
              <p:nvPr/>
            </p:nvSpPr>
            <p:spPr>
              <a:xfrm>
                <a:off x="5064610" y="4594637"/>
                <a:ext cx="2091495" cy="1661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Bef>
                    <a:spcPts val="1000"/>
                  </a:spcBef>
                </a:pPr>
                <a:r>
                  <a:rPr lang="en-US" sz="1200" dirty="0"/>
                  <a:t>Speakerphone</a:t>
                </a:r>
              </a:p>
            </p:txBody>
          </p:sp>
        </p:grpSp>
      </p:grpSp>
      <p:grpSp>
        <p:nvGrpSpPr>
          <p:cNvPr id="43" name="Group 42">
            <a:extLst>
              <a:ext uri="{FF2B5EF4-FFF2-40B4-BE49-F238E27FC236}">
                <a16:creationId xmlns:a16="http://schemas.microsoft.com/office/drawing/2014/main" id="{B91D765D-4660-093C-8BB5-C11BE983744C}"/>
              </a:ext>
            </a:extLst>
          </p:cNvPr>
          <p:cNvGrpSpPr/>
          <p:nvPr/>
        </p:nvGrpSpPr>
        <p:grpSpPr>
          <a:xfrm>
            <a:off x="7527305" y="4252289"/>
            <a:ext cx="2135668" cy="1998789"/>
            <a:chOff x="7527305" y="4252289"/>
            <a:chExt cx="2135668" cy="1998789"/>
          </a:xfrm>
        </p:grpSpPr>
        <p:sp>
          <p:nvSpPr>
            <p:cNvPr id="35" name="TextBox 34">
              <a:extLst>
                <a:ext uri="{FF2B5EF4-FFF2-40B4-BE49-F238E27FC236}">
                  <a16:creationId xmlns:a16="http://schemas.microsoft.com/office/drawing/2014/main" id="{6C272885-813F-F5CC-E5BE-A61F9CB1168A}"/>
                </a:ext>
              </a:extLst>
            </p:cNvPr>
            <p:cNvSpPr txBox="1"/>
            <p:nvPr/>
          </p:nvSpPr>
          <p:spPr>
            <a:xfrm>
              <a:off x="7538347" y="4252289"/>
              <a:ext cx="2091495"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90000"/>
                </a:lnSpc>
                <a:spcBef>
                  <a:spcPts val="1000"/>
                </a:spcBef>
              </a:pPr>
              <a:r>
                <a:rPr lang="en-US" sz="2000" dirty="0"/>
                <a:t>Savi</a:t>
              </a:r>
              <a:endParaRPr lang="en-US" dirty="0"/>
            </a:p>
          </p:txBody>
        </p:sp>
        <p:sp>
          <p:nvSpPr>
            <p:cNvPr id="36" name="TextBox 35">
              <a:extLst>
                <a:ext uri="{FF2B5EF4-FFF2-40B4-BE49-F238E27FC236}">
                  <a16:creationId xmlns:a16="http://schemas.microsoft.com/office/drawing/2014/main" id="{FC7C260E-E073-B481-C8B7-E13E405FCFF4}"/>
                </a:ext>
              </a:extLst>
            </p:cNvPr>
            <p:cNvSpPr txBox="1"/>
            <p:nvPr/>
          </p:nvSpPr>
          <p:spPr>
            <a:xfrm>
              <a:off x="7527305" y="4583593"/>
              <a:ext cx="2091495" cy="1661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Bef>
                  <a:spcPts val="1000"/>
                </a:spcBef>
              </a:pPr>
              <a:r>
                <a:rPr lang="en-US" sz="1200" dirty="0"/>
                <a:t>DECT</a:t>
              </a:r>
              <a:r>
                <a:rPr lang="en-US" sz="1200" baseline="30000" dirty="0"/>
                <a:t>TM</a:t>
              </a:r>
              <a:r>
                <a:rPr lang="en-US" sz="1200" dirty="0"/>
                <a:t> wireless headsets</a:t>
              </a:r>
              <a:endParaRPr lang="en-US" sz="1200" baseline="30000" dirty="0"/>
            </a:p>
          </p:txBody>
        </p:sp>
        <p:sp>
          <p:nvSpPr>
            <p:cNvPr id="37" name="TextBox 36">
              <a:extLst>
                <a:ext uri="{FF2B5EF4-FFF2-40B4-BE49-F238E27FC236}">
                  <a16:creationId xmlns:a16="http://schemas.microsoft.com/office/drawing/2014/main" id="{F3767E0F-929C-8373-224E-4298A2CF51D6}"/>
                </a:ext>
              </a:extLst>
            </p:cNvPr>
            <p:cNvSpPr txBox="1"/>
            <p:nvPr/>
          </p:nvSpPr>
          <p:spPr>
            <a:xfrm>
              <a:off x="7538347" y="4948029"/>
              <a:ext cx="2124626" cy="13030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en-US" sz="1100" dirty="0">
                  <a:ea typeface="+mn-lt"/>
                  <a:cs typeface="+mn-lt"/>
                </a:rPr>
                <a:t>Longer roaming range for true wireless freedom</a:t>
              </a:r>
            </a:p>
            <a:p>
              <a:pPr marL="285750" indent="-285750">
                <a:lnSpc>
                  <a:spcPct val="90000"/>
                </a:lnSpc>
                <a:spcBef>
                  <a:spcPts val="1000"/>
                </a:spcBef>
                <a:buFont typeface="Arial,Sans-Serif"/>
                <a:buChar char="•"/>
              </a:pPr>
              <a:r>
                <a:rPr lang="en-US" sz="1100" dirty="0">
                  <a:ea typeface="+mn-lt"/>
                  <a:cs typeface="+mn-lt"/>
                </a:rPr>
                <a:t>Multiple wearing options</a:t>
              </a:r>
              <a:endParaRPr lang="en-US" dirty="0"/>
            </a:p>
            <a:p>
              <a:pPr marL="285750" indent="-285750">
                <a:lnSpc>
                  <a:spcPct val="90000"/>
                </a:lnSpc>
                <a:spcBef>
                  <a:spcPts val="1000"/>
                </a:spcBef>
                <a:buFont typeface="Arial,Sans-Serif"/>
                <a:buChar char="•"/>
              </a:pPr>
              <a:r>
                <a:rPr lang="en-US" sz="1100" dirty="0">
                  <a:ea typeface="+mn-lt"/>
                  <a:cs typeface="+mn-lt"/>
                </a:rPr>
                <a:t>3-way connectivity (Office series)</a:t>
              </a:r>
              <a:endParaRPr lang="en-US" dirty="0"/>
            </a:p>
            <a:p>
              <a:pPr marL="285750" indent="-285750">
                <a:lnSpc>
                  <a:spcPct val="90000"/>
                </a:lnSpc>
                <a:spcBef>
                  <a:spcPts val="1000"/>
                </a:spcBef>
                <a:buFont typeface="Arial,Sans-Serif"/>
                <a:buChar char="•"/>
              </a:pPr>
              <a:r>
                <a:rPr lang="en-US" sz="1100" dirty="0">
                  <a:ea typeface="+mn-lt"/>
                  <a:cs typeface="+mn-lt"/>
                </a:rPr>
                <a:t>Perfect for administrative</a:t>
              </a:r>
              <a:endParaRPr lang="en-US" dirty="0"/>
            </a:p>
          </p:txBody>
        </p:sp>
      </p:grpSp>
      <p:grpSp>
        <p:nvGrpSpPr>
          <p:cNvPr id="44" name="Group 43">
            <a:extLst>
              <a:ext uri="{FF2B5EF4-FFF2-40B4-BE49-F238E27FC236}">
                <a16:creationId xmlns:a16="http://schemas.microsoft.com/office/drawing/2014/main" id="{AD695B3E-7E84-D6F5-E757-772D371BB105}"/>
              </a:ext>
            </a:extLst>
          </p:cNvPr>
          <p:cNvGrpSpPr/>
          <p:nvPr/>
        </p:nvGrpSpPr>
        <p:grpSpPr>
          <a:xfrm>
            <a:off x="9890607" y="4205716"/>
            <a:ext cx="2124626" cy="1760540"/>
            <a:chOff x="9890607" y="4205716"/>
            <a:chExt cx="2124626" cy="1760540"/>
          </a:xfrm>
        </p:grpSpPr>
        <p:sp>
          <p:nvSpPr>
            <p:cNvPr id="40" name="TextBox 39">
              <a:extLst>
                <a:ext uri="{FF2B5EF4-FFF2-40B4-BE49-F238E27FC236}">
                  <a16:creationId xmlns:a16="http://schemas.microsoft.com/office/drawing/2014/main" id="{2598B40D-F8EC-1592-C1D0-F7B933D53AE6}"/>
                </a:ext>
              </a:extLst>
            </p:cNvPr>
            <p:cNvSpPr txBox="1"/>
            <p:nvPr/>
          </p:nvSpPr>
          <p:spPr>
            <a:xfrm>
              <a:off x="9890608" y="4205716"/>
              <a:ext cx="2091495"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90000"/>
                </a:lnSpc>
                <a:spcBef>
                  <a:spcPts val="1000"/>
                </a:spcBef>
              </a:pPr>
              <a:r>
                <a:rPr lang="en-US" sz="2000" dirty="0"/>
                <a:t>EncorePro</a:t>
              </a:r>
              <a:endParaRPr lang="en-US" dirty="0"/>
            </a:p>
          </p:txBody>
        </p:sp>
        <p:sp>
          <p:nvSpPr>
            <p:cNvPr id="41" name="TextBox 40">
              <a:extLst>
                <a:ext uri="{FF2B5EF4-FFF2-40B4-BE49-F238E27FC236}">
                  <a16:creationId xmlns:a16="http://schemas.microsoft.com/office/drawing/2014/main" id="{805D4209-D716-F57E-3605-1FCC29EC49D6}"/>
                </a:ext>
              </a:extLst>
            </p:cNvPr>
            <p:cNvSpPr txBox="1"/>
            <p:nvPr/>
          </p:nvSpPr>
          <p:spPr>
            <a:xfrm>
              <a:off x="9890608" y="4451319"/>
              <a:ext cx="2091495" cy="33701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Bef>
                  <a:spcPts val="1000"/>
                </a:spcBef>
              </a:pPr>
              <a:r>
                <a:rPr lang="en-US" sz="1200" dirty="0"/>
                <a:t>Wired headset for wide distribution</a:t>
              </a:r>
              <a:endParaRPr lang="en-US" dirty="0"/>
            </a:p>
          </p:txBody>
        </p:sp>
        <p:sp>
          <p:nvSpPr>
            <p:cNvPr id="42" name="TextBox 41">
              <a:extLst>
                <a:ext uri="{FF2B5EF4-FFF2-40B4-BE49-F238E27FC236}">
                  <a16:creationId xmlns:a16="http://schemas.microsoft.com/office/drawing/2014/main" id="{556C629E-CC09-B757-0558-6395CB8183D1}"/>
                </a:ext>
              </a:extLst>
            </p:cNvPr>
            <p:cNvSpPr txBox="1"/>
            <p:nvPr/>
          </p:nvSpPr>
          <p:spPr>
            <a:xfrm>
              <a:off x="9890607" y="4948029"/>
              <a:ext cx="2124626" cy="101822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en-US" sz="1100" dirty="0">
                  <a:ea typeface="+mn-lt"/>
                  <a:cs typeface="+mn-lt"/>
                </a:rPr>
                <a:t>Always hear and be heard clearly</a:t>
              </a:r>
            </a:p>
            <a:p>
              <a:pPr marL="285750" indent="-285750">
                <a:lnSpc>
                  <a:spcPct val="90000"/>
                </a:lnSpc>
                <a:spcBef>
                  <a:spcPts val="1000"/>
                </a:spcBef>
                <a:buFont typeface="Arial,Sans-Serif"/>
                <a:buChar char="•"/>
              </a:pPr>
              <a:r>
                <a:rPr lang="en-US" sz="1100" dirty="0">
                  <a:ea typeface="+mn-lt"/>
                  <a:cs typeface="+mn-lt"/>
                </a:rPr>
                <a:t>Extremely durable for most intensive contact center use</a:t>
              </a:r>
              <a:endParaRPr lang="en-US" dirty="0"/>
            </a:p>
            <a:p>
              <a:pPr marL="285750" indent="-285750">
                <a:lnSpc>
                  <a:spcPct val="90000"/>
                </a:lnSpc>
                <a:spcBef>
                  <a:spcPts val="1000"/>
                </a:spcBef>
                <a:buFont typeface="Arial,Sans-Serif"/>
                <a:buChar char="•"/>
              </a:pPr>
              <a:r>
                <a:rPr lang="en-US" sz="1100" dirty="0">
                  <a:ea typeface="+mn-lt"/>
                  <a:cs typeface="+mn-lt"/>
                </a:rPr>
                <a:t>Lightweight for all-day use</a:t>
              </a:r>
              <a:endParaRPr lang="en-US" sz="1100" dirty="0"/>
            </a:p>
          </p:txBody>
        </p:sp>
      </p:grpSp>
      <p:sp>
        <p:nvSpPr>
          <p:cNvPr id="5" name="Rectangle 4">
            <a:extLst>
              <a:ext uri="{FF2B5EF4-FFF2-40B4-BE49-F238E27FC236}">
                <a16:creationId xmlns:a16="http://schemas.microsoft.com/office/drawing/2014/main" id="{B54067CC-3204-0C5B-9922-D3C3193FE6BA}"/>
              </a:ext>
            </a:extLst>
          </p:cNvPr>
          <p:cNvSpPr/>
          <p:nvPr/>
        </p:nvSpPr>
        <p:spPr bwMode="ltGray">
          <a:xfrm>
            <a:off x="188352" y="6373091"/>
            <a:ext cx="1289466"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ooter Placeholder 3">
            <a:extLst>
              <a:ext uri="{FF2B5EF4-FFF2-40B4-BE49-F238E27FC236}">
                <a16:creationId xmlns:a16="http://schemas.microsoft.com/office/drawing/2014/main" id="{30E7C934-76C0-DAAC-79F5-7CCEA3C0076E}"/>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spTree>
    <p:extLst>
      <p:ext uri="{BB962C8B-B14F-4D97-AF65-F5344CB8AC3E}">
        <p14:creationId xmlns:p14="http://schemas.microsoft.com/office/powerpoint/2010/main" val="268151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bwMode="gray">
          <a:xfrm>
            <a:off x="0" y="893"/>
            <a:ext cx="7781409" cy="6856214"/>
            <a:chOff x="-1587" y="0"/>
            <a:chExt cx="7783436" cy="6858000"/>
          </a:xfrm>
        </p:grpSpPr>
        <p:sp>
          <p:nvSpPr>
            <p:cNvPr id="3" name="object 3"/>
            <p:cNvSpPr/>
            <p:nvPr/>
          </p:nvSpPr>
          <p:spPr bwMode="gray">
            <a:xfrm>
              <a:off x="0" y="0"/>
              <a:ext cx="7265034" cy="6858000"/>
            </a:xfrm>
            <a:custGeom>
              <a:avLst/>
              <a:gdLst/>
              <a:ahLst/>
              <a:cxnLst/>
              <a:rect l="l" t="t" r="r" b="b"/>
              <a:pathLst>
                <a:path w="7265034" h="6858000">
                  <a:moveTo>
                    <a:pt x="7264908" y="0"/>
                  </a:moveTo>
                  <a:lnTo>
                    <a:pt x="0" y="0"/>
                  </a:lnTo>
                  <a:lnTo>
                    <a:pt x="0" y="6858000"/>
                  </a:lnTo>
                  <a:lnTo>
                    <a:pt x="7264908" y="6858000"/>
                  </a:lnTo>
                  <a:lnTo>
                    <a:pt x="7264908" y="0"/>
                  </a:lnTo>
                  <a:close/>
                </a:path>
              </a:pathLst>
            </a:custGeom>
            <a:solidFill>
              <a:schemeClr val="accent5"/>
            </a:solidFill>
          </p:spPr>
          <p:txBody>
            <a:bodyPr wrap="square" lIns="0" tIns="0" rIns="0" bIns="0" rtlCol="0"/>
            <a:lstStyle/>
            <a:p>
              <a:endParaRPr dirty="0"/>
            </a:p>
          </p:txBody>
        </p:sp>
        <p:sp>
          <p:nvSpPr>
            <p:cNvPr id="5" name="object 5"/>
            <p:cNvSpPr/>
            <p:nvPr/>
          </p:nvSpPr>
          <p:spPr bwMode="gray">
            <a:xfrm>
              <a:off x="175983" y="6150471"/>
              <a:ext cx="516890" cy="516890"/>
            </a:xfrm>
            <a:custGeom>
              <a:avLst/>
              <a:gdLst/>
              <a:ahLst/>
              <a:cxnLst/>
              <a:rect l="l" t="t" r="r" b="b"/>
              <a:pathLst>
                <a:path w="516890" h="516890">
                  <a:moveTo>
                    <a:pt x="258140" y="0"/>
                  </a:moveTo>
                  <a:lnTo>
                    <a:pt x="254254" y="0"/>
                  </a:lnTo>
                  <a:lnTo>
                    <a:pt x="250380" y="88"/>
                  </a:lnTo>
                  <a:lnTo>
                    <a:pt x="246532" y="266"/>
                  </a:lnTo>
                  <a:lnTo>
                    <a:pt x="193725" y="145402"/>
                  </a:lnTo>
                  <a:lnTo>
                    <a:pt x="431380" y="145402"/>
                  </a:lnTo>
                  <a:lnTo>
                    <a:pt x="449368" y="149094"/>
                  </a:lnTo>
                  <a:lnTo>
                    <a:pt x="461541" y="159146"/>
                  </a:lnTo>
                  <a:lnTo>
                    <a:pt x="466826" y="174023"/>
                  </a:lnTo>
                  <a:lnTo>
                    <a:pt x="464146" y="192189"/>
                  </a:lnTo>
                  <a:lnTo>
                    <a:pt x="406908" y="349402"/>
                  </a:lnTo>
                  <a:lnTo>
                    <a:pt x="303220" y="371182"/>
                  </a:lnTo>
                  <a:lnTo>
                    <a:pt x="250469" y="516153"/>
                  </a:lnTo>
                  <a:lnTo>
                    <a:pt x="255574" y="516267"/>
                  </a:lnTo>
                  <a:lnTo>
                    <a:pt x="258140" y="516267"/>
                  </a:lnTo>
                  <a:lnTo>
                    <a:pt x="304538" y="512108"/>
                  </a:lnTo>
                  <a:lnTo>
                    <a:pt x="348209" y="500118"/>
                  </a:lnTo>
                  <a:lnTo>
                    <a:pt x="388424" y="481024"/>
                  </a:lnTo>
                  <a:lnTo>
                    <a:pt x="424452" y="455557"/>
                  </a:lnTo>
                  <a:lnTo>
                    <a:pt x="455565" y="424445"/>
                  </a:lnTo>
                  <a:lnTo>
                    <a:pt x="481034" y="388417"/>
                  </a:lnTo>
                  <a:lnTo>
                    <a:pt x="500129" y="348202"/>
                  </a:lnTo>
                  <a:lnTo>
                    <a:pt x="512121" y="304529"/>
                  </a:lnTo>
                  <a:lnTo>
                    <a:pt x="516280" y="258127"/>
                  </a:lnTo>
                  <a:lnTo>
                    <a:pt x="512121" y="211729"/>
                  </a:lnTo>
                  <a:lnTo>
                    <a:pt x="500129" y="168059"/>
                  </a:lnTo>
                  <a:lnTo>
                    <a:pt x="481034" y="127846"/>
                  </a:lnTo>
                  <a:lnTo>
                    <a:pt x="455565" y="91820"/>
                  </a:lnTo>
                  <a:lnTo>
                    <a:pt x="424452" y="60709"/>
                  </a:lnTo>
                  <a:lnTo>
                    <a:pt x="388424" y="35242"/>
                  </a:lnTo>
                  <a:lnTo>
                    <a:pt x="348209" y="16149"/>
                  </a:lnTo>
                  <a:lnTo>
                    <a:pt x="304538" y="4158"/>
                  </a:lnTo>
                  <a:lnTo>
                    <a:pt x="258140" y="0"/>
                  </a:lnTo>
                  <a:close/>
                </a:path>
                <a:path w="516890" h="516890">
                  <a:moveTo>
                    <a:pt x="188442" y="9524"/>
                  </a:moveTo>
                  <a:lnTo>
                    <a:pt x="143774" y="26659"/>
                  </a:lnTo>
                  <a:lnTo>
                    <a:pt x="103542" y="51398"/>
                  </a:lnTo>
                  <a:lnTo>
                    <a:pt x="68634" y="82855"/>
                  </a:lnTo>
                  <a:lnTo>
                    <a:pt x="39938" y="120144"/>
                  </a:lnTo>
                  <a:lnTo>
                    <a:pt x="18342" y="162377"/>
                  </a:lnTo>
                  <a:lnTo>
                    <a:pt x="4733" y="208667"/>
                  </a:lnTo>
                  <a:lnTo>
                    <a:pt x="0" y="258127"/>
                  </a:lnTo>
                  <a:lnTo>
                    <a:pt x="5014" y="309013"/>
                  </a:lnTo>
                  <a:lnTo>
                    <a:pt x="19411" y="356512"/>
                  </a:lnTo>
                  <a:lnTo>
                    <a:pt x="42222" y="399653"/>
                  </a:lnTo>
                  <a:lnTo>
                    <a:pt x="72477" y="437468"/>
                  </a:lnTo>
                  <a:lnTo>
                    <a:pt x="109206" y="468986"/>
                  </a:lnTo>
                  <a:lnTo>
                    <a:pt x="151439" y="493239"/>
                  </a:lnTo>
                  <a:lnTo>
                    <a:pt x="198208" y="509257"/>
                  </a:lnTo>
                  <a:lnTo>
                    <a:pt x="246113" y="377621"/>
                  </a:lnTo>
                  <a:lnTo>
                    <a:pt x="248494" y="371182"/>
                  </a:lnTo>
                  <a:lnTo>
                    <a:pt x="56807" y="371170"/>
                  </a:lnTo>
                  <a:lnTo>
                    <a:pt x="126702" y="179184"/>
                  </a:lnTo>
                  <a:lnTo>
                    <a:pt x="188442" y="9524"/>
                  </a:lnTo>
                  <a:close/>
                </a:path>
                <a:path w="516890" h="516890">
                  <a:moveTo>
                    <a:pt x="330657" y="145402"/>
                  </a:moveTo>
                  <a:lnTo>
                    <a:pt x="239712" y="145402"/>
                  </a:lnTo>
                  <a:lnTo>
                    <a:pt x="257692" y="149094"/>
                  </a:lnTo>
                  <a:lnTo>
                    <a:pt x="269860" y="159146"/>
                  </a:lnTo>
                  <a:lnTo>
                    <a:pt x="275140" y="174023"/>
                  </a:lnTo>
                  <a:lnTo>
                    <a:pt x="272453" y="192189"/>
                  </a:lnTo>
                  <a:lnTo>
                    <a:pt x="207327" y="371182"/>
                  </a:lnTo>
                  <a:lnTo>
                    <a:pt x="248499" y="371170"/>
                  </a:lnTo>
                  <a:lnTo>
                    <a:pt x="330657" y="145402"/>
                  </a:lnTo>
                  <a:close/>
                </a:path>
                <a:path w="516890" h="516890">
                  <a:moveTo>
                    <a:pt x="222529" y="179323"/>
                  </a:moveTo>
                  <a:lnTo>
                    <a:pt x="181406" y="179323"/>
                  </a:lnTo>
                  <a:lnTo>
                    <a:pt x="111518" y="371170"/>
                  </a:lnTo>
                  <a:lnTo>
                    <a:pt x="152641" y="371170"/>
                  </a:lnTo>
                  <a:lnTo>
                    <a:pt x="222529" y="179323"/>
                  </a:lnTo>
                  <a:close/>
                </a:path>
                <a:path w="516890" h="516890">
                  <a:moveTo>
                    <a:pt x="414324" y="179184"/>
                  </a:moveTo>
                  <a:lnTo>
                    <a:pt x="373214" y="179184"/>
                  </a:lnTo>
                  <a:lnTo>
                    <a:pt x="315658" y="337121"/>
                  </a:lnTo>
                  <a:lnTo>
                    <a:pt x="356768" y="337121"/>
                  </a:lnTo>
                  <a:lnTo>
                    <a:pt x="414324" y="179184"/>
                  </a:lnTo>
                  <a:close/>
                </a:path>
              </a:pathLst>
            </a:custGeom>
            <a:solidFill>
              <a:srgbClr val="FFFFFF"/>
            </a:solidFill>
          </p:spPr>
          <p:txBody>
            <a:bodyPr wrap="square" lIns="0" tIns="0" rIns="0" bIns="0" rtlCol="0"/>
            <a:lstStyle/>
            <a:p>
              <a:endParaRPr dirty="0"/>
            </a:p>
          </p:txBody>
        </p:sp>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bwMode="gray">
            <a:xfrm>
              <a:off x="-1587" y="121054"/>
              <a:ext cx="7783436" cy="3758374"/>
            </a:xfrm>
            <a:prstGeom prst="rect">
              <a:avLst/>
            </a:prstGeom>
          </p:spPr>
        </p:pic>
      </p:grpSp>
      <p:pic>
        <p:nvPicPr>
          <p:cNvPr id="8" name="Picture 7" descr="A person sitting on a stone ledge holding a computer&#10;&#10;AI-generated content may be incorrect.">
            <a:extLst>
              <a:ext uri="{FF2B5EF4-FFF2-40B4-BE49-F238E27FC236}">
                <a16:creationId xmlns:a16="http://schemas.microsoft.com/office/drawing/2014/main" id="{33E2E539-2EC4-0B03-8DDC-3B07668D413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264729" y="-139484"/>
            <a:ext cx="5645230" cy="6996592"/>
          </a:xfrm>
          <a:prstGeom prst="rect">
            <a:avLst/>
          </a:prstGeom>
        </p:spPr>
      </p:pic>
    </p:spTree>
    <p:extLst>
      <p:ext uri="{BB962C8B-B14F-4D97-AF65-F5344CB8AC3E}">
        <p14:creationId xmlns:p14="http://schemas.microsoft.com/office/powerpoint/2010/main" val="219221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772E-0994-7751-FB42-17822F59BE58}"/>
              </a:ext>
            </a:extLst>
          </p:cNvPr>
          <p:cNvSpPr>
            <a:spLocks noGrp="1"/>
          </p:cNvSpPr>
          <p:nvPr>
            <p:ph type="title" idx="4294967295"/>
          </p:nvPr>
        </p:nvSpPr>
        <p:spPr>
          <a:xfrm>
            <a:off x="246854" y="366084"/>
            <a:ext cx="6960637" cy="601663"/>
          </a:xfrm>
        </p:spPr>
        <p:txBody>
          <a:bodyPr/>
          <a:lstStyle/>
          <a:p>
            <a:r>
              <a:rPr lang="en-US" dirty="0"/>
              <a:t>Headphones and Earbuds</a:t>
            </a:r>
          </a:p>
        </p:txBody>
      </p:sp>
      <p:grpSp>
        <p:nvGrpSpPr>
          <p:cNvPr id="5" name="Group 4">
            <a:extLst>
              <a:ext uri="{FF2B5EF4-FFF2-40B4-BE49-F238E27FC236}">
                <a16:creationId xmlns:a16="http://schemas.microsoft.com/office/drawing/2014/main" id="{98C4DE11-FF11-9BBF-0D0E-323C01FCD2C9}"/>
              </a:ext>
            </a:extLst>
          </p:cNvPr>
          <p:cNvGrpSpPr/>
          <p:nvPr/>
        </p:nvGrpSpPr>
        <p:grpSpPr>
          <a:xfrm>
            <a:off x="2521091" y="4043096"/>
            <a:ext cx="2323517" cy="2185937"/>
            <a:chOff x="4917380" y="4223570"/>
            <a:chExt cx="2323517" cy="2185937"/>
          </a:xfrm>
        </p:grpSpPr>
        <p:sp>
          <p:nvSpPr>
            <p:cNvPr id="6" name="Rectangle 5">
              <a:extLst>
                <a:ext uri="{FF2B5EF4-FFF2-40B4-BE49-F238E27FC236}">
                  <a16:creationId xmlns:a16="http://schemas.microsoft.com/office/drawing/2014/main" id="{ED7B344C-4402-C786-00FC-98AA6C0032C7}"/>
                </a:ext>
              </a:extLst>
            </p:cNvPr>
            <p:cNvSpPr/>
            <p:nvPr/>
          </p:nvSpPr>
          <p:spPr>
            <a:xfrm>
              <a:off x="4917381" y="5043204"/>
              <a:ext cx="2323516" cy="1366303"/>
            </a:xfrm>
            <a:prstGeom prst="rect">
              <a:avLst/>
            </a:prstGeom>
            <a:solidFill>
              <a:srgbClr val="549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7" name="Rectangle 6">
              <a:extLst>
                <a:ext uri="{FF2B5EF4-FFF2-40B4-BE49-F238E27FC236}">
                  <a16:creationId xmlns:a16="http://schemas.microsoft.com/office/drawing/2014/main" id="{D6C6D392-590D-3663-42F1-A0E8C111BCA9}"/>
                </a:ext>
              </a:extLst>
            </p:cNvPr>
            <p:cNvSpPr/>
            <p:nvPr/>
          </p:nvSpPr>
          <p:spPr>
            <a:xfrm>
              <a:off x="4917380" y="4223570"/>
              <a:ext cx="2323517" cy="848145"/>
            </a:xfrm>
            <a:prstGeom prst="rect">
              <a:avLst/>
            </a:prstGeom>
            <a:solidFill>
              <a:srgbClr val="549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grpSp>
      <p:grpSp>
        <p:nvGrpSpPr>
          <p:cNvPr id="8" name="Group 7">
            <a:extLst>
              <a:ext uri="{FF2B5EF4-FFF2-40B4-BE49-F238E27FC236}">
                <a16:creationId xmlns:a16="http://schemas.microsoft.com/office/drawing/2014/main" id="{983E60A3-9EF0-1046-BDA0-406D0CD0E3AA}"/>
              </a:ext>
            </a:extLst>
          </p:cNvPr>
          <p:cNvGrpSpPr/>
          <p:nvPr/>
        </p:nvGrpSpPr>
        <p:grpSpPr>
          <a:xfrm>
            <a:off x="147905" y="1368523"/>
            <a:ext cx="2325895" cy="4860510"/>
            <a:chOff x="4917380" y="1548997"/>
            <a:chExt cx="2325895" cy="4860510"/>
          </a:xfrm>
        </p:grpSpPr>
        <p:sp>
          <p:nvSpPr>
            <p:cNvPr id="9" name="Rectangle 8">
              <a:extLst>
                <a:ext uri="{FF2B5EF4-FFF2-40B4-BE49-F238E27FC236}">
                  <a16:creationId xmlns:a16="http://schemas.microsoft.com/office/drawing/2014/main" id="{EEC8DA41-2452-29B5-D6D4-AE956EB2A494}"/>
                </a:ext>
              </a:extLst>
            </p:cNvPr>
            <p:cNvSpPr/>
            <p:nvPr/>
          </p:nvSpPr>
          <p:spPr>
            <a:xfrm>
              <a:off x="4917381" y="5033996"/>
              <a:ext cx="2323516" cy="1375511"/>
            </a:xfrm>
            <a:prstGeom prst="rect">
              <a:avLst/>
            </a:prstGeom>
            <a:solidFill>
              <a:srgbClr val="549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10" name="Rectangle 9">
              <a:extLst>
                <a:ext uri="{FF2B5EF4-FFF2-40B4-BE49-F238E27FC236}">
                  <a16:creationId xmlns:a16="http://schemas.microsoft.com/office/drawing/2014/main" id="{CAF3DD32-1E5D-6AE6-4BFB-F4684DE7E206}"/>
                </a:ext>
              </a:extLst>
            </p:cNvPr>
            <p:cNvSpPr/>
            <p:nvPr/>
          </p:nvSpPr>
          <p:spPr>
            <a:xfrm>
              <a:off x="4917380" y="4223570"/>
              <a:ext cx="2323517" cy="848145"/>
            </a:xfrm>
            <a:prstGeom prst="rect">
              <a:avLst/>
            </a:prstGeom>
            <a:solidFill>
              <a:srgbClr val="549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sp>
          <p:nvSpPr>
            <p:cNvPr id="11" name="Rectangle 10">
              <a:extLst>
                <a:ext uri="{FF2B5EF4-FFF2-40B4-BE49-F238E27FC236}">
                  <a16:creationId xmlns:a16="http://schemas.microsoft.com/office/drawing/2014/main" id="{1A9FA84F-5AE7-20B4-58FB-0E450AABF34F}"/>
                </a:ext>
              </a:extLst>
            </p:cNvPr>
            <p:cNvSpPr/>
            <p:nvPr/>
          </p:nvSpPr>
          <p:spPr>
            <a:xfrm>
              <a:off x="4930801" y="1548997"/>
              <a:ext cx="2312474" cy="2737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grpSp>
      <p:sp>
        <p:nvSpPr>
          <p:cNvPr id="13" name="Rectangle 12">
            <a:extLst>
              <a:ext uri="{FF2B5EF4-FFF2-40B4-BE49-F238E27FC236}">
                <a16:creationId xmlns:a16="http://schemas.microsoft.com/office/drawing/2014/main" id="{E80EB12A-77C5-A9C9-A026-1B1B84454352}"/>
              </a:ext>
            </a:extLst>
          </p:cNvPr>
          <p:cNvSpPr/>
          <p:nvPr/>
        </p:nvSpPr>
        <p:spPr>
          <a:xfrm>
            <a:off x="2529845" y="1358684"/>
            <a:ext cx="2323517" cy="2737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orma DJR Micro"/>
              <a:ea typeface="+mn-ea"/>
              <a:cs typeface="+mn-cs"/>
            </a:endParaRPr>
          </a:p>
        </p:txBody>
      </p:sp>
      <p:grpSp>
        <p:nvGrpSpPr>
          <p:cNvPr id="15" name="Group 14">
            <a:extLst>
              <a:ext uri="{FF2B5EF4-FFF2-40B4-BE49-F238E27FC236}">
                <a16:creationId xmlns:a16="http://schemas.microsoft.com/office/drawing/2014/main" id="{2B60A19D-0D07-E082-1D87-04E9FE17B4A7}"/>
              </a:ext>
            </a:extLst>
          </p:cNvPr>
          <p:cNvGrpSpPr/>
          <p:nvPr/>
        </p:nvGrpSpPr>
        <p:grpSpPr>
          <a:xfrm>
            <a:off x="296034" y="4254496"/>
            <a:ext cx="2105964" cy="1739434"/>
            <a:chOff x="296034" y="4254499"/>
            <a:chExt cx="2124626" cy="1741498"/>
          </a:xfrm>
        </p:grpSpPr>
        <p:sp>
          <p:nvSpPr>
            <p:cNvPr id="16" name="TextBox 15">
              <a:extLst>
                <a:ext uri="{FF2B5EF4-FFF2-40B4-BE49-F238E27FC236}">
                  <a16:creationId xmlns:a16="http://schemas.microsoft.com/office/drawing/2014/main" id="{5B9A29C3-590A-BBAA-60CA-6F7A80E87304}"/>
                </a:ext>
              </a:extLst>
            </p:cNvPr>
            <p:cNvSpPr txBox="1"/>
            <p:nvPr/>
          </p:nvSpPr>
          <p:spPr>
            <a:xfrm>
              <a:off x="318122" y="4254499"/>
              <a:ext cx="2091495" cy="5623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90000"/>
                </a:lnSpc>
                <a:spcBef>
                  <a:spcPts val="1000"/>
                </a:spcBef>
              </a:pPr>
              <a:r>
                <a:rPr lang="en-US" sz="2000" dirty="0"/>
                <a:t>Voyager Free 60 and 20</a:t>
              </a:r>
            </a:p>
          </p:txBody>
        </p:sp>
        <p:sp>
          <p:nvSpPr>
            <p:cNvPr id="18" name="TextBox 17">
              <a:extLst>
                <a:ext uri="{FF2B5EF4-FFF2-40B4-BE49-F238E27FC236}">
                  <a16:creationId xmlns:a16="http://schemas.microsoft.com/office/drawing/2014/main" id="{08A1B18E-0510-95D2-7D39-51C0E9325CB8}"/>
                </a:ext>
              </a:extLst>
            </p:cNvPr>
            <p:cNvSpPr txBox="1"/>
            <p:nvPr/>
          </p:nvSpPr>
          <p:spPr>
            <a:xfrm>
              <a:off x="296034" y="4972325"/>
              <a:ext cx="2124626" cy="102367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en-US" sz="1100" dirty="0">
                  <a:ea typeface="+mn-lt"/>
                  <a:cs typeface="+mn-lt"/>
                </a:rPr>
                <a:t>Incredible comfort</a:t>
              </a:r>
            </a:p>
            <a:p>
              <a:pPr marL="285750" indent="-285750">
                <a:lnSpc>
                  <a:spcPct val="90000"/>
                </a:lnSpc>
                <a:spcBef>
                  <a:spcPts val="1000"/>
                </a:spcBef>
                <a:buFont typeface="Arial,Sans-Serif"/>
                <a:buChar char="•"/>
              </a:pPr>
              <a:r>
                <a:rPr lang="en-US" sz="1100" dirty="0">
                  <a:ea typeface="+mn-lt"/>
                  <a:cs typeface="+mn-lt"/>
                </a:rPr>
                <a:t>Discreet wearing style</a:t>
              </a:r>
            </a:p>
            <a:p>
              <a:pPr marL="285750" indent="-285750">
                <a:lnSpc>
                  <a:spcPct val="90000"/>
                </a:lnSpc>
                <a:spcBef>
                  <a:spcPts val="1000"/>
                </a:spcBef>
                <a:buFont typeface="Arial,Sans-Serif"/>
                <a:buChar char="•"/>
              </a:pPr>
              <a:r>
                <a:rPr lang="en-US" sz="1100" dirty="0">
                  <a:ea typeface="+mn-lt"/>
                  <a:cs typeface="+mn-lt"/>
                </a:rPr>
                <a:t>True wireless and reliable connectivity to PC or mobile device</a:t>
              </a:r>
            </a:p>
          </p:txBody>
        </p:sp>
      </p:grpSp>
      <p:grpSp>
        <p:nvGrpSpPr>
          <p:cNvPr id="19" name="Group 18">
            <a:extLst>
              <a:ext uri="{FF2B5EF4-FFF2-40B4-BE49-F238E27FC236}">
                <a16:creationId xmlns:a16="http://schemas.microsoft.com/office/drawing/2014/main" id="{94F0B2B0-DA68-C458-B770-17BC930E2624}"/>
              </a:ext>
            </a:extLst>
          </p:cNvPr>
          <p:cNvGrpSpPr/>
          <p:nvPr/>
        </p:nvGrpSpPr>
        <p:grpSpPr>
          <a:xfrm>
            <a:off x="2670382" y="4265542"/>
            <a:ext cx="2124626" cy="1576893"/>
            <a:chOff x="2670382" y="4265542"/>
            <a:chExt cx="2124626" cy="1576893"/>
          </a:xfrm>
        </p:grpSpPr>
        <p:sp>
          <p:nvSpPr>
            <p:cNvPr id="20" name="TextBox 19">
              <a:extLst>
                <a:ext uri="{FF2B5EF4-FFF2-40B4-BE49-F238E27FC236}">
                  <a16:creationId xmlns:a16="http://schemas.microsoft.com/office/drawing/2014/main" id="{AD91012D-B101-AD75-9A67-CEFD7C29B2D6}"/>
                </a:ext>
              </a:extLst>
            </p:cNvPr>
            <p:cNvSpPr txBox="1"/>
            <p:nvPr/>
          </p:nvSpPr>
          <p:spPr>
            <a:xfrm>
              <a:off x="2681426" y="4265542"/>
              <a:ext cx="2091495" cy="56169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90000"/>
                </a:lnSpc>
                <a:spcBef>
                  <a:spcPts val="1000"/>
                </a:spcBef>
              </a:pPr>
              <a:r>
                <a:rPr lang="en-US" sz="2000" dirty="0"/>
                <a:t>Surround 80 and 85 headphones</a:t>
              </a:r>
            </a:p>
          </p:txBody>
        </p:sp>
        <p:sp>
          <p:nvSpPr>
            <p:cNvPr id="22" name="TextBox 21">
              <a:extLst>
                <a:ext uri="{FF2B5EF4-FFF2-40B4-BE49-F238E27FC236}">
                  <a16:creationId xmlns:a16="http://schemas.microsoft.com/office/drawing/2014/main" id="{86666395-23EF-B3A0-D7B6-BFA4042759D8}"/>
                </a:ext>
              </a:extLst>
            </p:cNvPr>
            <p:cNvSpPr txBox="1"/>
            <p:nvPr/>
          </p:nvSpPr>
          <p:spPr>
            <a:xfrm>
              <a:off x="2670382" y="4972325"/>
              <a:ext cx="2124626" cy="8701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en-US" sz="1100" dirty="0">
                  <a:ea typeface="+mn-lt"/>
                  <a:cs typeface="+mn-lt"/>
                </a:rPr>
                <a:t>Long lasting battery</a:t>
              </a:r>
            </a:p>
            <a:p>
              <a:pPr marL="285750" indent="-285750">
                <a:lnSpc>
                  <a:spcPct val="90000"/>
                </a:lnSpc>
                <a:spcBef>
                  <a:spcPts val="1000"/>
                </a:spcBef>
                <a:buFont typeface="Arial,Sans-Serif"/>
                <a:buChar char="•"/>
              </a:pPr>
              <a:r>
                <a:rPr lang="en-US" sz="1100" dirty="0">
                  <a:ea typeface="+mn-lt"/>
                  <a:cs typeface="+mn-lt"/>
                </a:rPr>
                <a:t>All-day comfort</a:t>
              </a:r>
            </a:p>
            <a:p>
              <a:pPr marL="285750" indent="-285750">
                <a:lnSpc>
                  <a:spcPct val="90000"/>
                </a:lnSpc>
                <a:spcBef>
                  <a:spcPts val="1000"/>
                </a:spcBef>
                <a:buFont typeface="Arial,Sans-Serif"/>
                <a:buChar char="•"/>
              </a:pPr>
              <a:r>
                <a:rPr lang="en-US" sz="1100" dirty="0">
                  <a:ea typeface="+mn-lt"/>
                  <a:cs typeface="+mn-lt"/>
                </a:rPr>
                <a:t>Amazing noise blocking technology</a:t>
              </a:r>
            </a:p>
          </p:txBody>
        </p:sp>
      </p:grpSp>
      <p:pic>
        <p:nvPicPr>
          <p:cNvPr id="5122" name="Picture 2" descr="Series 1 of 4 Audio, Poly Voyager Free 20 Black Earbuds +Basic Charge Case">
            <a:extLst>
              <a:ext uri="{FF2B5EF4-FFF2-40B4-BE49-F238E27FC236}">
                <a16:creationId xmlns:a16="http://schemas.microsoft.com/office/drawing/2014/main" id="{255DF737-DEBC-B825-EC43-F615E95E60F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25866"/>
            <a:ext cx="1571670" cy="11794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ries 1 of 7 Audio, Poly Voyager Free 60 Carbon Black Earbuds +Basic Charge Case">
            <a:extLst>
              <a:ext uri="{FF2B5EF4-FFF2-40B4-BE49-F238E27FC236}">
                <a16:creationId xmlns:a16="http://schemas.microsoft.com/office/drawing/2014/main" id="{3A8B3927-6091-1040-ED0E-3E44AEA912D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127" y="2747253"/>
            <a:ext cx="1571670" cy="11794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ries 1 of 8 Audio, Poly Voyager Surround 80 UC Microsoft Teams Certified USB-C Headset +USB-C/A Adapter">
            <a:extLst>
              <a:ext uri="{FF2B5EF4-FFF2-40B4-BE49-F238E27FC236}">
                <a16:creationId xmlns:a16="http://schemas.microsoft.com/office/drawing/2014/main" id="{86794CE4-BD2F-C5DE-DCFD-17A63E69407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41093" y="1701483"/>
            <a:ext cx="2683512" cy="201380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34BDDE8-0196-B9CC-972B-E8C76A2AEA18}"/>
              </a:ext>
            </a:extLst>
          </p:cNvPr>
          <p:cNvSpPr/>
          <p:nvPr/>
        </p:nvSpPr>
        <p:spPr bwMode="ltGray">
          <a:xfrm>
            <a:off x="296034" y="6363855"/>
            <a:ext cx="1080184" cy="416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ooter Placeholder 3">
            <a:extLst>
              <a:ext uri="{FF2B5EF4-FFF2-40B4-BE49-F238E27FC236}">
                <a16:creationId xmlns:a16="http://schemas.microsoft.com/office/drawing/2014/main" id="{C4431679-48FF-68EB-30BC-C554874075E4}"/>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spTree>
    <p:extLst>
      <p:ext uri="{BB962C8B-B14F-4D97-AF65-F5344CB8AC3E}">
        <p14:creationId xmlns:p14="http://schemas.microsoft.com/office/powerpoint/2010/main" val="22715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40184-E9F2-D2DD-2BE5-EC657B6B6929}"/>
              </a:ext>
            </a:extLst>
          </p:cNvPr>
          <p:cNvSpPr>
            <a:spLocks noGrp="1"/>
          </p:cNvSpPr>
          <p:nvPr>
            <p:ph type="title"/>
          </p:nvPr>
        </p:nvSpPr>
        <p:spPr>
          <a:xfrm>
            <a:off x="298808" y="384689"/>
            <a:ext cx="5413623" cy="6263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lang="en-US" dirty="0"/>
              <a:t>Phones for Campus</a:t>
            </a:r>
          </a:p>
        </p:txBody>
      </p:sp>
      <p:sp>
        <p:nvSpPr>
          <p:cNvPr id="4" name="Slide Number Placeholder 3">
            <a:extLst>
              <a:ext uri="{FF2B5EF4-FFF2-40B4-BE49-F238E27FC236}">
                <a16:creationId xmlns:a16="http://schemas.microsoft.com/office/drawing/2014/main" id="{547DA6CA-0342-3C6E-B3B4-2D58A6233A9B}"/>
              </a:ext>
            </a:extLst>
          </p:cNvPr>
          <p:cNvSpPr>
            <a:spLocks noGrp="1"/>
          </p:cNvSpPr>
          <p:nvPr>
            <p:ph type="sldNum" sz="quarter" idx="12"/>
          </p:nvPr>
        </p:nvSpPr>
        <p:spPr/>
        <p:txBody>
          <a:bodyPr/>
          <a:lstStyle/>
          <a:p>
            <a:pPr algn="l"/>
            <a:fld id="{7EAD36D4-32FF-544B-9EC2-1F035E0F636E}" type="slidenum">
              <a:rPr lang="en-US" smtClean="0">
                <a:solidFill>
                  <a:schemeClr val="tx1"/>
                </a:solidFill>
              </a:rPr>
              <a:pPr algn="l"/>
              <a:t>21</a:t>
            </a:fld>
            <a:endParaRPr lang="en-US" dirty="0">
              <a:solidFill>
                <a:schemeClr val="tx1"/>
              </a:solidFill>
            </a:endParaRPr>
          </a:p>
        </p:txBody>
      </p:sp>
      <p:sp>
        <p:nvSpPr>
          <p:cNvPr id="9" name="Text Placeholder 11">
            <a:extLst>
              <a:ext uri="{FF2B5EF4-FFF2-40B4-BE49-F238E27FC236}">
                <a16:creationId xmlns:a16="http://schemas.microsoft.com/office/drawing/2014/main" id="{3EE4CB2B-C18E-6D0E-0D44-B28196CA321C}"/>
              </a:ext>
            </a:extLst>
          </p:cNvPr>
          <p:cNvSpPr>
            <a:spLocks noGrp="1"/>
          </p:cNvSpPr>
          <p:nvPr>
            <p:ph type="body" sz="quarter" idx="39"/>
          </p:nvPr>
        </p:nvSpPr>
        <p:spPr>
          <a:xfrm>
            <a:off x="278418" y="1426029"/>
            <a:ext cx="5434013" cy="3167743"/>
          </a:xfrm>
        </p:spPr>
        <p:txBody>
          <a:bodyPr/>
          <a:lstStyle/>
          <a:p>
            <a:r>
              <a:rPr lang="en-US" dirty="0"/>
              <a:t>Phones for common areas in buildings.   HP Poly offers a full line of handsets that can be used.</a:t>
            </a:r>
          </a:p>
          <a:p>
            <a:endParaRPr lang="en-US" dirty="0"/>
          </a:p>
          <a:p>
            <a:r>
              <a:rPr lang="en-US" dirty="0"/>
              <a:t>Integration into leading service providers such as Zoom, Microsoft Teams and </a:t>
            </a:r>
            <a:r>
              <a:rPr lang="en-US" dirty="0">
                <a:latin typeface="+mj-lt"/>
              </a:rPr>
              <a:t>more</a:t>
            </a:r>
            <a:r>
              <a:rPr lang="en-US" dirty="0"/>
              <a:t> allow for ease of integration into the campus.</a:t>
            </a:r>
          </a:p>
          <a:p>
            <a:endParaRPr lang="en-US" dirty="0"/>
          </a:p>
          <a:p>
            <a:r>
              <a:rPr lang="en-US" dirty="0"/>
              <a:t>Administrators, instructors and others have immediate access to communicate inside or outside the organization. </a:t>
            </a:r>
          </a:p>
          <a:p>
            <a:r>
              <a:rPr lang="en-US" dirty="0"/>
              <a:t> </a:t>
            </a:r>
          </a:p>
          <a:p>
            <a:r>
              <a:rPr lang="en-US" dirty="0"/>
              <a:t>Additional measures can be programmed to allow for immediate “lock-down” protocols enabled directly from the phone when used with providers such as Zoom.</a:t>
            </a:r>
          </a:p>
          <a:p>
            <a:endParaRPr lang="en-US" dirty="0"/>
          </a:p>
          <a:p>
            <a:endParaRPr lang="en-US" dirty="0"/>
          </a:p>
        </p:txBody>
      </p:sp>
      <p:sp>
        <p:nvSpPr>
          <p:cNvPr id="10" name="Footer Placeholder 3">
            <a:extLst>
              <a:ext uri="{FF2B5EF4-FFF2-40B4-BE49-F238E27FC236}">
                <a16:creationId xmlns:a16="http://schemas.microsoft.com/office/drawing/2014/main" id="{065B5A5E-728E-62C5-1AD6-BEE5153BE5CA}"/>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cxnSp>
        <p:nvCxnSpPr>
          <p:cNvPr id="5" name="Straight Connector 4">
            <a:extLst>
              <a:ext uri="{FF2B5EF4-FFF2-40B4-BE49-F238E27FC236}">
                <a16:creationId xmlns:a16="http://schemas.microsoft.com/office/drawing/2014/main" id="{B00A25C2-7EEA-EA72-7266-750972CBE78E}"/>
              </a:ext>
            </a:extLst>
          </p:cNvPr>
          <p:cNvCxnSpPr>
            <a:cxnSpLocks/>
          </p:cNvCxnSpPr>
          <p:nvPr/>
        </p:nvCxnSpPr>
        <p:spPr bwMode="black">
          <a:xfrm>
            <a:off x="278418" y="3423558"/>
            <a:ext cx="543401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8935D20-5319-E05E-EC71-5F680A0A54B7}"/>
              </a:ext>
            </a:extLst>
          </p:cNvPr>
          <p:cNvCxnSpPr/>
          <p:nvPr/>
        </p:nvCxnSpPr>
        <p:spPr bwMode="black">
          <a:xfrm>
            <a:off x="278418" y="4596154"/>
            <a:ext cx="543401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erson using a phone&#10;&#10;AI-generated content may be incorrect.">
            <a:extLst>
              <a:ext uri="{FF2B5EF4-FFF2-40B4-BE49-F238E27FC236}">
                <a16:creationId xmlns:a16="http://schemas.microsoft.com/office/drawing/2014/main" id="{0E7808D2-1BA1-B089-609F-8F4304EB927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0"/>
            <a:ext cx="6148073" cy="6858000"/>
          </a:xfrm>
          <a:prstGeom prst="rect">
            <a:avLst/>
          </a:prstGeom>
        </p:spPr>
      </p:pic>
      <p:cxnSp>
        <p:nvCxnSpPr>
          <p:cNvPr id="12" name="Straight Connector 11">
            <a:extLst>
              <a:ext uri="{FF2B5EF4-FFF2-40B4-BE49-F238E27FC236}">
                <a16:creationId xmlns:a16="http://schemas.microsoft.com/office/drawing/2014/main" id="{9092C7CF-0978-C09A-BF35-9E4018933218}"/>
              </a:ext>
            </a:extLst>
          </p:cNvPr>
          <p:cNvCxnSpPr>
            <a:cxnSpLocks/>
          </p:cNvCxnSpPr>
          <p:nvPr/>
        </p:nvCxnSpPr>
        <p:spPr bwMode="black">
          <a:xfrm>
            <a:off x="298450" y="2160815"/>
            <a:ext cx="543401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8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84E3AD3-0033-9480-05F9-EA43E7D8EF71}"/>
              </a:ext>
            </a:extLst>
          </p:cNvPr>
          <p:cNvSpPr>
            <a:spLocks noGrp="1"/>
          </p:cNvSpPr>
          <p:nvPr>
            <p:ph type="title"/>
          </p:nvPr>
        </p:nvSpPr>
        <p:spPr>
          <a:xfrm>
            <a:off x="190500" y="641350"/>
            <a:ext cx="5715000" cy="390359"/>
          </a:xfrm>
        </p:spPr>
        <p:txBody>
          <a:bodyPr/>
          <a:lstStyle/>
          <a:p>
            <a:r>
              <a:rPr lang="en-US" dirty="0"/>
              <a:t>Safety</a:t>
            </a:r>
          </a:p>
        </p:txBody>
      </p:sp>
      <p:sp>
        <p:nvSpPr>
          <p:cNvPr id="5" name="Slide Number Placeholder 4" hidden="1">
            <a:extLst>
              <a:ext uri="{FF2B5EF4-FFF2-40B4-BE49-F238E27FC236}">
                <a16:creationId xmlns:a16="http://schemas.microsoft.com/office/drawing/2014/main" id="{2C0A80A5-8DAD-F2A7-E7FF-44481F0CC10D}"/>
              </a:ext>
            </a:extLst>
          </p:cNvPr>
          <p:cNvSpPr>
            <a:spLocks noGrp="1"/>
          </p:cNvSpPr>
          <p:nvPr>
            <p:ph type="sldNum" sz="quarter" idx="4294967295"/>
          </p:nvPr>
        </p:nvSpPr>
        <p:spPr>
          <a:xfrm>
            <a:off x="0" y="6456363"/>
            <a:ext cx="252413" cy="153987"/>
          </a:xfrm>
          <a:prstGeom prst="rect">
            <a:avLst/>
          </a:prstGeom>
        </p:spPr>
        <p:txBody>
          <a:bodyPr/>
          <a:lstStyle/>
          <a:p>
            <a:pPr algn="l">
              <a:spcAft>
                <a:spcPts val="600"/>
              </a:spcAft>
            </a:pPr>
            <a:fld id="{7EAD36D4-32FF-544B-9EC2-1F035E0F636E}" type="slidenum">
              <a:rPr lang="en-US" smtClean="0">
                <a:solidFill>
                  <a:schemeClr val="tx1"/>
                </a:solidFill>
              </a:rPr>
              <a:pPr algn="l">
                <a:spcAft>
                  <a:spcPts val="600"/>
                </a:spcAft>
              </a:pPr>
              <a:t>22</a:t>
            </a:fld>
            <a:endParaRPr lang="en-US" dirty="0">
              <a:solidFill>
                <a:schemeClr val="tx1"/>
              </a:solidFill>
            </a:endParaRPr>
          </a:p>
        </p:txBody>
      </p:sp>
      <p:sp>
        <p:nvSpPr>
          <p:cNvPr id="7" name="Text Placeholder 11">
            <a:extLst>
              <a:ext uri="{FF2B5EF4-FFF2-40B4-BE49-F238E27FC236}">
                <a16:creationId xmlns:a16="http://schemas.microsoft.com/office/drawing/2014/main" id="{DE26128E-2754-000A-CDBA-50C1208FC0DE}"/>
              </a:ext>
            </a:extLst>
          </p:cNvPr>
          <p:cNvSpPr txBox="1">
            <a:spLocks/>
          </p:cNvSpPr>
          <p:nvPr/>
        </p:nvSpPr>
        <p:spPr>
          <a:xfrm>
            <a:off x="5640460" y="2031065"/>
            <a:ext cx="6404032" cy="1998208"/>
          </a:xfrm>
          <a:prstGeom prst="rect">
            <a:avLst/>
          </a:prstGeom>
        </p:spPr>
        <p:txBody>
          <a:bodyPr/>
          <a:lstStyle>
            <a:lvl1pPr marL="0" indent="0" algn="l" defTabSz="914400" rtl="0" eaLnBrk="1" latinLnBrk="0" hangingPunct="1">
              <a:lnSpc>
                <a:spcPct val="90000"/>
              </a:lnSpc>
              <a:spcBef>
                <a:spcPts val="1000"/>
              </a:spcBef>
              <a:buFont typeface="Forma DJR Micro" panose="00000000000000090000" pitchFamily="2" charset="0"/>
              <a:buNone/>
              <a:tabLst/>
              <a:defRPr sz="1800" b="0" i="0" kern="1200" spc="80" baseline="0">
                <a:solidFill>
                  <a:schemeClr val="tx1"/>
                </a:solidFill>
                <a:latin typeface="Forma DJR Micro" pitchFamily="2" charset="77"/>
                <a:ea typeface="+mn-ea"/>
                <a:cs typeface="+mn-cs"/>
              </a:defRPr>
            </a:lvl1pPr>
            <a:lvl2pPr marL="180975" indent="-166688" algn="l" defTabSz="914400" rtl="0" eaLnBrk="1" fontAlgn="ctr" latinLnBrk="0" hangingPunct="1">
              <a:lnSpc>
                <a:spcPct val="90000"/>
              </a:lnSpc>
              <a:spcBef>
                <a:spcPts val="500"/>
              </a:spcBef>
              <a:buClrTx/>
              <a:buFont typeface="Forma DJR Micro" panose="00000000000000090000" pitchFamily="2" charset="0"/>
              <a:buChar char="•"/>
              <a:tabLst/>
              <a:defRPr sz="1800" b="0" i="0" kern="1200" spc="80" baseline="0">
                <a:solidFill>
                  <a:schemeClr val="tx1"/>
                </a:solidFill>
                <a:latin typeface="+mn-lt"/>
                <a:ea typeface="+mn-ea"/>
                <a:cs typeface="+mn-cs"/>
              </a:defRPr>
            </a:lvl2pPr>
            <a:lvl3pPr marL="520700" indent="-161925" algn="l" defTabSz="914400" rtl="0" eaLnBrk="1" latinLnBrk="0" hangingPunct="1">
              <a:lnSpc>
                <a:spcPct val="92000"/>
              </a:lnSpc>
              <a:spcBef>
                <a:spcPts val="500"/>
              </a:spcBef>
              <a:buFont typeface="Forma DJR Micro" panose="00000000000000090000" pitchFamily="2" charset="0"/>
              <a:buChar char="›"/>
              <a:tabLst/>
              <a:defRPr sz="1400" b="0" i="0" kern="1200" spc="80" baseline="0">
                <a:solidFill>
                  <a:schemeClr val="tx1"/>
                </a:solidFill>
                <a:latin typeface="+mn-lt"/>
                <a:ea typeface="+mn-ea"/>
                <a:cs typeface="+mn-cs"/>
              </a:defRPr>
            </a:lvl3pPr>
            <a:lvl4pPr marL="715963" indent="-180975" algn="l" defTabSz="914400" rtl="0" eaLnBrk="1" latinLnBrk="0" hangingPunct="1">
              <a:lnSpc>
                <a:spcPct val="92000"/>
              </a:lnSpc>
              <a:spcBef>
                <a:spcPts val="500"/>
              </a:spcBef>
              <a:buFont typeface="Forma DJR Micro" panose="00000000000000090000" pitchFamily="2" charset="0"/>
              <a:buChar char="—"/>
              <a:tabLst/>
              <a:defRPr sz="1200" b="0" i="0" kern="1200" spc="80" baseline="0">
                <a:solidFill>
                  <a:schemeClr val="tx1"/>
                </a:solidFill>
                <a:latin typeface="Forma DJR Display" pitchFamily="2" charset="77"/>
                <a:ea typeface="+mn-ea"/>
                <a:cs typeface="+mn-cs"/>
              </a:defRPr>
            </a:lvl4pPr>
            <a:lvl5pPr marL="896938" indent="-134938" algn="l" defTabSz="914400" rtl="0" eaLnBrk="1" latinLnBrk="0" hangingPunct="1">
              <a:lnSpc>
                <a:spcPct val="92000"/>
              </a:lnSpc>
              <a:spcBef>
                <a:spcPts val="500"/>
              </a:spcBef>
              <a:buFont typeface="Forma DJR Micro" panose="00000000000000090000" pitchFamily="2" charset="0"/>
              <a:buChar char="›"/>
              <a:tabLst/>
              <a:defRPr sz="1200" kern="1200">
                <a:solidFill>
                  <a:schemeClr val="tx1"/>
                </a:solidFill>
                <a:latin typeface="Forma DJR Micro" pitchFamily="2" charset="77"/>
                <a:ea typeface="+mn-ea"/>
                <a:cs typeface="+mn-cs"/>
              </a:defRPr>
            </a:lvl5pPr>
            <a:lvl6pPr marL="1074738" indent="-177800"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6pPr>
            <a:lvl7pPr marL="1255713" indent="-139700" algn="l" defTabSz="914400" rtl="0" eaLnBrk="1" fontAlgn="ctr"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7pPr>
            <a:lvl8pPr marL="1436688" indent="-134938"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8pPr>
            <a:lvl9pPr marL="1614488" indent="-180975"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9pPr>
          </a:lstStyle>
          <a:p>
            <a:pPr marL="0" marR="0" algn="l"/>
            <a:r>
              <a:rPr lang="en-US" sz="1800" b="1" i="0" dirty="0">
                <a:solidFill>
                  <a:srgbClr val="242424"/>
                </a:solidFill>
                <a:effectLst/>
                <a:latin typeface="+mj-lt"/>
              </a:rPr>
              <a:t>HP Poly Phones when connected with compatible service providers offer:</a:t>
            </a:r>
          </a:p>
          <a:p>
            <a:pPr marL="0" marR="0" algn="l"/>
            <a:r>
              <a:rPr lang="en-US" sz="1800" b="1" i="0" dirty="0">
                <a:solidFill>
                  <a:srgbClr val="242424"/>
                </a:solidFill>
                <a:effectLst/>
                <a:latin typeface="+mj-lt"/>
              </a:rPr>
              <a:t>Silent Panic Alarms:</a:t>
            </a:r>
            <a:endParaRPr lang="en-US" sz="1800" b="0" i="0" dirty="0">
              <a:solidFill>
                <a:srgbClr val="242424"/>
              </a:solidFill>
              <a:effectLst/>
              <a:latin typeface="+mj-lt"/>
            </a:endParaRPr>
          </a:p>
          <a:p>
            <a:pPr marL="0" marR="0" algn="l">
              <a:buNone/>
            </a:pPr>
            <a:r>
              <a:rPr lang="en-US" sz="1800" b="0" i="0" dirty="0">
                <a:solidFill>
                  <a:srgbClr val="242424"/>
                </a:solidFill>
                <a:effectLst/>
                <a:latin typeface="+mj-lt"/>
              </a:rPr>
              <a:t>The core requirement is the installation of silent panic alarms that immediately notify law enforcement during emergencies.  Location of phone can also be sent for more accurate response. </a:t>
            </a:r>
          </a:p>
          <a:p>
            <a:pPr marL="0" marR="0" algn="l"/>
            <a:r>
              <a:rPr lang="en-US" sz="1800" b="1" i="0" dirty="0">
                <a:solidFill>
                  <a:srgbClr val="242424"/>
                </a:solidFill>
                <a:effectLst/>
                <a:latin typeface="+mj-lt"/>
              </a:rPr>
              <a:t>Direct Connection to 911:</a:t>
            </a:r>
            <a:endParaRPr lang="en-US" dirty="0">
              <a:solidFill>
                <a:srgbClr val="242424"/>
              </a:solidFill>
              <a:latin typeface="+mj-lt"/>
            </a:endParaRPr>
          </a:p>
          <a:p>
            <a:pPr marL="0" marR="0" algn="l"/>
            <a:r>
              <a:rPr lang="en-US" sz="1800" b="0" i="0" dirty="0">
                <a:solidFill>
                  <a:srgbClr val="242424"/>
                </a:solidFill>
                <a:effectLst/>
                <a:latin typeface="+mj-lt"/>
              </a:rPr>
              <a:t>Alarms are designed to bypass traditional phone lines and directly connect to dispatch centers for faster response times, </a:t>
            </a:r>
            <a:r>
              <a:rPr lang="en-US" sz="1800" b="0" i="0" u="sng" dirty="0">
                <a:solidFill>
                  <a:srgbClr val="0000EE"/>
                </a:solidFill>
                <a:effectLst/>
                <a:latin typeface="+mj-lt"/>
                <a:hlinkClick r:id="rId2" tooltip="https://www.alertus.com/blog/school-safety-alyssas-law-911-connect"/>
              </a:rPr>
              <a:t>according to Alertus Technologies</a:t>
            </a:r>
            <a:r>
              <a:rPr lang="en-US" sz="1800" b="0" i="0" dirty="0">
                <a:solidFill>
                  <a:srgbClr val="242424"/>
                </a:solidFill>
                <a:effectLst/>
                <a:latin typeface="+mj-lt"/>
              </a:rPr>
              <a:t>.   </a:t>
            </a:r>
          </a:p>
          <a:p>
            <a:pPr marL="0" marR="0" algn="l"/>
            <a:endParaRPr lang="en-US" dirty="0">
              <a:solidFill>
                <a:srgbClr val="242424"/>
              </a:solidFill>
              <a:latin typeface="+mj-lt"/>
            </a:endParaRPr>
          </a:p>
          <a:p>
            <a:endParaRPr lang="en-US" dirty="0">
              <a:latin typeface="+mj-lt"/>
            </a:endParaRPr>
          </a:p>
          <a:p>
            <a:endParaRPr lang="en-US" dirty="0">
              <a:latin typeface="+mj-lt"/>
            </a:endParaRPr>
          </a:p>
        </p:txBody>
      </p:sp>
      <p:sp>
        <p:nvSpPr>
          <p:cNvPr id="8" name="Footer Placeholder 3">
            <a:extLst>
              <a:ext uri="{FF2B5EF4-FFF2-40B4-BE49-F238E27FC236}">
                <a16:creationId xmlns:a16="http://schemas.microsoft.com/office/drawing/2014/main" id="{56F8A9FA-8F8A-5E3A-01BF-526875B257E8}"/>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pic>
        <p:nvPicPr>
          <p:cNvPr id="3" name="Picture 2" descr="A person holding a phone to her ear&#10;&#10;AI-generated content may be incorrect.">
            <a:extLst>
              <a:ext uri="{FF2B5EF4-FFF2-40B4-BE49-F238E27FC236}">
                <a16:creationId xmlns:a16="http://schemas.microsoft.com/office/drawing/2014/main" id="{5E972CCF-FDC2-3D81-9F2B-F0A548F19D2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7508" y="1934705"/>
            <a:ext cx="5291774" cy="2358326"/>
          </a:xfrm>
          <a:prstGeom prst="rect">
            <a:avLst/>
          </a:prstGeom>
        </p:spPr>
      </p:pic>
    </p:spTree>
    <p:extLst>
      <p:ext uri="{BB962C8B-B14F-4D97-AF65-F5344CB8AC3E}">
        <p14:creationId xmlns:p14="http://schemas.microsoft.com/office/powerpoint/2010/main" val="2386476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DA32C4F-BA37-312E-F775-71D0DE59365D}"/>
              </a:ext>
            </a:extLst>
          </p:cNvPr>
          <p:cNvSpPr>
            <a:spLocks noGrp="1"/>
          </p:cNvSpPr>
          <p:nvPr>
            <p:ph type="body" sz="quarter" idx="39"/>
          </p:nvPr>
        </p:nvSpPr>
        <p:spPr>
          <a:xfrm>
            <a:off x="307975" y="1604964"/>
            <a:ext cx="5434013" cy="1998208"/>
          </a:xfrm>
        </p:spPr>
        <p:txBody>
          <a:bodyPr/>
          <a:lstStyle/>
          <a:p>
            <a:r>
              <a:rPr lang="en-US" dirty="0"/>
              <a:t>HP Poly Rove provides educators and administrators the ability to easily move about campus with immediate connection to critical services.</a:t>
            </a:r>
          </a:p>
          <a:p>
            <a:endParaRPr lang="en-US" dirty="0"/>
          </a:p>
          <a:p>
            <a:r>
              <a:rPr lang="en-US" dirty="0"/>
              <a:t>Integration in Zoom and other SIP based phone systems allow for quick one touch dial.</a:t>
            </a:r>
          </a:p>
          <a:p>
            <a:endParaRPr lang="en-US" dirty="0"/>
          </a:p>
          <a:p>
            <a:endParaRPr lang="en-US" dirty="0"/>
          </a:p>
        </p:txBody>
      </p:sp>
      <p:pic>
        <p:nvPicPr>
          <p:cNvPr id="11" name="Picture Placeholder 10" descr="A person talking on a phone&#10;&#10;AI-generated content may be incorrect.">
            <a:extLst>
              <a:ext uri="{FF2B5EF4-FFF2-40B4-BE49-F238E27FC236}">
                <a16:creationId xmlns:a16="http://schemas.microsoft.com/office/drawing/2014/main" id="{5B22DFA1-508E-8B69-44B5-CB27B23C571E}"/>
              </a:ext>
            </a:extLst>
          </p:cNvPr>
          <p:cNvPicPr>
            <a:picLocks noGrp="1" noChangeAspect="1"/>
          </p:cNvPicPr>
          <p:nvPr>
            <p:ph type="pic" sz="quarter" idx="38"/>
          </p:nvPr>
        </p:nvPicPr>
        <p:blipFill>
          <a:blip r:embed="rId3" cstate="screen">
            <a:extLst>
              <a:ext uri="{28A0092B-C50C-407E-A947-70E740481C1C}">
                <a14:useLocalDpi xmlns:a14="http://schemas.microsoft.com/office/drawing/2010/main"/>
              </a:ext>
            </a:extLst>
          </a:blip>
          <a:srcRect/>
          <a:stretch/>
        </p:blipFill>
        <p:spPr>
          <a:xfrm>
            <a:off x="6096000" y="0"/>
            <a:ext cx="6096000" cy="6858000"/>
          </a:xfrm>
        </p:spPr>
      </p:pic>
      <p:sp>
        <p:nvSpPr>
          <p:cNvPr id="3" name="Title 2">
            <a:extLst>
              <a:ext uri="{FF2B5EF4-FFF2-40B4-BE49-F238E27FC236}">
                <a16:creationId xmlns:a16="http://schemas.microsoft.com/office/drawing/2014/main" id="{041C235C-BC9E-0F17-AB56-B16A81BB0C98}"/>
              </a:ext>
            </a:extLst>
          </p:cNvPr>
          <p:cNvSpPr>
            <a:spLocks noGrp="1"/>
          </p:cNvSpPr>
          <p:nvPr>
            <p:ph type="title"/>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25425" algn="l"/>
              </a:tabLst>
              <a:defRPr/>
            </a:pPr>
            <a:r>
              <a:rPr lang="en-US" dirty="0"/>
              <a:t>Mobility</a:t>
            </a:r>
          </a:p>
        </p:txBody>
      </p:sp>
      <p:sp>
        <p:nvSpPr>
          <p:cNvPr id="4" name="Slide Number Placeholder 3">
            <a:extLst>
              <a:ext uri="{FF2B5EF4-FFF2-40B4-BE49-F238E27FC236}">
                <a16:creationId xmlns:a16="http://schemas.microsoft.com/office/drawing/2014/main" id="{33A35E1B-CECE-2F48-A291-32D1D2663915}"/>
              </a:ext>
            </a:extLst>
          </p:cNvPr>
          <p:cNvSpPr>
            <a:spLocks noGrp="1"/>
          </p:cNvSpPr>
          <p:nvPr>
            <p:ph type="sldNum" sz="quarter" idx="12"/>
          </p:nvPr>
        </p:nvSpPr>
        <p:spPr>
          <a:prstGeom prst="rect">
            <a:avLst/>
          </a:prstGeom>
        </p:spPr>
        <p:txBody>
          <a:bodyPr/>
          <a:lstStyle/>
          <a:p>
            <a:pPr algn="l"/>
            <a:fld id="{7EAD36D4-32FF-544B-9EC2-1F035E0F636E}" type="slidenum">
              <a:rPr lang="en-US" smtClean="0">
                <a:solidFill>
                  <a:schemeClr val="tx1"/>
                </a:solidFill>
              </a:rPr>
              <a:pPr algn="l"/>
              <a:t>23</a:t>
            </a:fld>
            <a:endParaRPr lang="en-US" dirty="0">
              <a:solidFill>
                <a:schemeClr val="tx1"/>
              </a:solidFill>
            </a:endParaRPr>
          </a:p>
        </p:txBody>
      </p:sp>
      <p:sp>
        <p:nvSpPr>
          <p:cNvPr id="15" name="Footer Placeholder 3">
            <a:extLst>
              <a:ext uri="{FF2B5EF4-FFF2-40B4-BE49-F238E27FC236}">
                <a16:creationId xmlns:a16="http://schemas.microsoft.com/office/drawing/2014/main" id="{0AD19FA3-5280-1437-EE71-E840A5A67CC2}"/>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spTree>
    <p:extLst>
      <p:ext uri="{BB962C8B-B14F-4D97-AF65-F5344CB8AC3E}">
        <p14:creationId xmlns:p14="http://schemas.microsoft.com/office/powerpoint/2010/main" val="498138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A99448-E9C6-49BE-83DE-45930C8E05D1}"/>
              </a:ext>
            </a:extLst>
          </p:cNvPr>
          <p:cNvSpPr txBox="1"/>
          <p:nvPr/>
        </p:nvSpPr>
        <p:spPr>
          <a:xfrm>
            <a:off x="1285300" y="664929"/>
            <a:ext cx="9621399" cy="2386584"/>
          </a:xfrm>
          <a:prstGeom prst="rect">
            <a:avLst/>
          </a:prstGeom>
        </p:spPr>
        <p:txBody>
          <a:bodyPr lIns="0" tIns="0" rIns="0" bIns="0" rtlCol="0" anchor="b">
            <a:normAutofit/>
          </a:bodyPr>
          <a:lstStyle/>
          <a:p>
            <a:pPr algn="ctr">
              <a:spcAft>
                <a:spcPts val="600"/>
              </a:spcAft>
            </a:pPr>
            <a:r>
              <a:rPr lang="en-US" sz="4800" kern="1200" dirty="0"/>
              <a:t>Implementation in Higher Education</a:t>
            </a:r>
          </a:p>
        </p:txBody>
      </p:sp>
    </p:spTree>
    <p:extLst>
      <p:ext uri="{BB962C8B-B14F-4D97-AF65-F5344CB8AC3E}">
        <p14:creationId xmlns:p14="http://schemas.microsoft.com/office/powerpoint/2010/main" val="244549297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A47C94B-6EF4-DC48-A686-0D23AB16FAD0}"/>
              </a:ext>
            </a:extLst>
          </p:cNvPr>
          <p:cNvSpPr/>
          <p:nvPr/>
        </p:nvSpPr>
        <p:spPr>
          <a:xfrm>
            <a:off x="-2446073" y="1174771"/>
            <a:ext cx="12188824" cy="400110"/>
          </a:xfrm>
          <a:prstGeom prst="rect">
            <a:avLst/>
          </a:prstGeom>
        </p:spPr>
        <p:txBody>
          <a:bodyPr wrap="square">
            <a:spAutoFit/>
          </a:bodyPr>
          <a:lstStyle/>
          <a:p>
            <a:pPr algn="ctr"/>
            <a:r>
              <a:rPr lang="en-US" sz="2000" cap="all" spc="100" dirty="0"/>
              <a:t>Generating revenue by increasing enrollment</a:t>
            </a:r>
          </a:p>
        </p:txBody>
      </p:sp>
      <p:sp>
        <p:nvSpPr>
          <p:cNvPr id="16" name="TextBox 15">
            <a:extLst>
              <a:ext uri="{FF2B5EF4-FFF2-40B4-BE49-F238E27FC236}">
                <a16:creationId xmlns:a16="http://schemas.microsoft.com/office/drawing/2014/main" id="{84A44545-B78F-9C49-9882-23BFB3C942D1}"/>
              </a:ext>
            </a:extLst>
          </p:cNvPr>
          <p:cNvSpPr txBox="1"/>
          <p:nvPr/>
        </p:nvSpPr>
        <p:spPr>
          <a:xfrm>
            <a:off x="273685" y="2149286"/>
            <a:ext cx="1675246" cy="338554"/>
          </a:xfrm>
          <a:prstGeom prst="rect">
            <a:avLst/>
          </a:prstGeom>
          <a:noFill/>
        </p:spPr>
        <p:txBody>
          <a:bodyPr wrap="square" rtlCol="0">
            <a:spAutoFit/>
          </a:bodyPr>
          <a:lstStyle/>
          <a:p>
            <a:pPr marL="0" lvl="1" indent="0">
              <a:spcBef>
                <a:spcPts val="1800"/>
              </a:spcBef>
              <a:buClr>
                <a:schemeClr val="bg1"/>
              </a:buClr>
              <a:buNone/>
              <a:defRPr/>
            </a:pPr>
            <a:r>
              <a:rPr lang="en-US" sz="1600" dirty="0">
                <a:latin typeface="+mj-lt"/>
                <a:cs typeface="Arial" pitchFamily="34" charset="0"/>
              </a:rPr>
              <a:t>CHALLENGE</a:t>
            </a:r>
          </a:p>
        </p:txBody>
      </p:sp>
      <p:sp>
        <p:nvSpPr>
          <p:cNvPr id="17" name="TextBox 16">
            <a:extLst>
              <a:ext uri="{FF2B5EF4-FFF2-40B4-BE49-F238E27FC236}">
                <a16:creationId xmlns:a16="http://schemas.microsoft.com/office/drawing/2014/main" id="{193D8C04-5303-B74D-A507-79143A2D64F3}"/>
              </a:ext>
            </a:extLst>
          </p:cNvPr>
          <p:cNvSpPr txBox="1"/>
          <p:nvPr/>
        </p:nvSpPr>
        <p:spPr>
          <a:xfrm>
            <a:off x="273685" y="2923366"/>
            <a:ext cx="1675246" cy="338554"/>
          </a:xfrm>
          <a:prstGeom prst="rect">
            <a:avLst/>
          </a:prstGeom>
          <a:noFill/>
        </p:spPr>
        <p:txBody>
          <a:bodyPr wrap="square" rtlCol="0">
            <a:spAutoFit/>
          </a:bodyPr>
          <a:lstStyle/>
          <a:p>
            <a:pPr marL="0" lvl="1" indent="0">
              <a:spcBef>
                <a:spcPts val="1800"/>
              </a:spcBef>
              <a:buClr>
                <a:schemeClr val="bg1"/>
              </a:buClr>
              <a:buNone/>
              <a:defRPr/>
            </a:pPr>
            <a:r>
              <a:rPr lang="en-US" sz="1600" dirty="0">
                <a:latin typeface="+mj-lt"/>
                <a:cs typeface="Arial" pitchFamily="34" charset="0"/>
              </a:rPr>
              <a:t>SOLUTION</a:t>
            </a:r>
          </a:p>
        </p:txBody>
      </p:sp>
      <p:sp>
        <p:nvSpPr>
          <p:cNvPr id="18" name="TextBox 17">
            <a:extLst>
              <a:ext uri="{FF2B5EF4-FFF2-40B4-BE49-F238E27FC236}">
                <a16:creationId xmlns:a16="http://schemas.microsoft.com/office/drawing/2014/main" id="{A8F8D238-EF7E-654C-B1E4-735D6892FDAA}"/>
              </a:ext>
            </a:extLst>
          </p:cNvPr>
          <p:cNvSpPr txBox="1"/>
          <p:nvPr/>
        </p:nvSpPr>
        <p:spPr>
          <a:xfrm>
            <a:off x="273685" y="3950598"/>
            <a:ext cx="1617709" cy="338554"/>
          </a:xfrm>
          <a:prstGeom prst="rect">
            <a:avLst/>
          </a:prstGeom>
          <a:noFill/>
        </p:spPr>
        <p:txBody>
          <a:bodyPr wrap="square" rtlCol="0">
            <a:spAutoFit/>
          </a:bodyPr>
          <a:lstStyle/>
          <a:p>
            <a:pPr marL="0" lvl="1" indent="0">
              <a:spcBef>
                <a:spcPts val="1800"/>
              </a:spcBef>
              <a:buClr>
                <a:schemeClr val="bg1"/>
              </a:buClr>
              <a:buNone/>
              <a:defRPr/>
            </a:pPr>
            <a:r>
              <a:rPr lang="en-US" sz="1600" dirty="0">
                <a:latin typeface="+mj-lt"/>
                <a:cs typeface="Arial" pitchFamily="34" charset="0"/>
              </a:rPr>
              <a:t>BENEFITS</a:t>
            </a:r>
          </a:p>
        </p:txBody>
      </p:sp>
      <p:sp>
        <p:nvSpPr>
          <p:cNvPr id="21" name="Content Placeholder 2">
            <a:extLst>
              <a:ext uri="{FF2B5EF4-FFF2-40B4-BE49-F238E27FC236}">
                <a16:creationId xmlns:a16="http://schemas.microsoft.com/office/drawing/2014/main" id="{4AC275FF-3D29-824C-9AA1-10AD74195054}"/>
              </a:ext>
            </a:extLst>
          </p:cNvPr>
          <p:cNvSpPr txBox="1">
            <a:spLocks/>
          </p:cNvSpPr>
          <p:nvPr/>
        </p:nvSpPr>
        <p:spPr bwMode="gray">
          <a:xfrm>
            <a:off x="1726393" y="3994884"/>
            <a:ext cx="5017305" cy="2682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buClr>
                <a:schemeClr val="bg1"/>
              </a:buClr>
              <a:buFont typeface="Arial" pitchFamily="34" charset="0"/>
              <a:buChar char="•"/>
              <a:defRPr lang="en-US" sz="2400" kern="1200" dirty="0" smtClean="0">
                <a:solidFill>
                  <a:schemeClr val="accent5"/>
                </a:solidFill>
                <a:latin typeface="Arial" pitchFamily="34" charset="0"/>
                <a:ea typeface="+mn-ea"/>
                <a:cs typeface="Arial" pitchFamily="34" charset="0"/>
              </a:defRPr>
            </a:lvl1pPr>
            <a:lvl2pPr marL="533400" indent="-285750" algn="l" defTabSz="914400" rtl="0" eaLnBrk="1" latinLnBrk="0" hangingPunct="1">
              <a:lnSpc>
                <a:spcPct val="90000"/>
              </a:lnSpc>
              <a:spcBef>
                <a:spcPts val="600"/>
              </a:spcBef>
              <a:buClr>
                <a:schemeClr val="bg1"/>
              </a:buClr>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857250" indent="-285750" algn="l" defTabSz="914400" rtl="0" eaLnBrk="1" latinLnBrk="0" hangingPunct="1">
              <a:lnSpc>
                <a:spcPct val="90000"/>
              </a:lnSpc>
              <a:spcBef>
                <a:spcPts val="600"/>
              </a:spcBef>
              <a:buClr>
                <a:schemeClr val="bg1"/>
              </a:buClr>
              <a:buFont typeface="Arial" pitchFamily="34" charset="0"/>
              <a:buChar char="−"/>
              <a:defRPr lang="en-US" sz="1800" kern="1200" dirty="0" smtClean="0">
                <a:solidFill>
                  <a:schemeClr val="tx1"/>
                </a:solidFill>
                <a:latin typeface="Arial" pitchFamily="34" charset="0"/>
                <a:ea typeface="+mn-ea"/>
                <a:cs typeface="Arial" pitchFamily="34" charset="0"/>
              </a:defRPr>
            </a:lvl3pPr>
            <a:lvl4pPr marL="1085850" indent="-228600" algn="l" defTabSz="914400" rtl="0" eaLnBrk="1" latinLnBrk="0" hangingPunct="1">
              <a:lnSpc>
                <a:spcPct val="90000"/>
              </a:lnSpc>
              <a:spcBef>
                <a:spcPts val="600"/>
              </a:spcBef>
              <a:buClr>
                <a:schemeClr val="bg1"/>
              </a:buClr>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1314450" indent="-228600" algn="l" defTabSz="914400" rtl="0" eaLnBrk="1" latinLnBrk="0" hangingPunct="1">
              <a:lnSpc>
                <a:spcPct val="90000"/>
              </a:lnSpc>
              <a:spcBef>
                <a:spcPts val="600"/>
              </a:spcBef>
              <a:buClr>
                <a:schemeClr val="bg1"/>
              </a:buClr>
              <a:buFont typeface="Arial" pitchFamily="34" charset="0"/>
              <a:buChar char="−"/>
              <a:defRPr lang="en-US"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300"/>
              </a:spcBef>
              <a:buClrTx/>
              <a:buSzPct val="90000"/>
              <a:buFont typeface="Wingdings" pitchFamily="2" charset="2"/>
              <a:buChar char="§"/>
            </a:pPr>
            <a:r>
              <a:rPr lang="en-US" sz="1800" dirty="0">
                <a:solidFill>
                  <a:schemeClr val="tx1"/>
                </a:solidFill>
                <a:latin typeface="+mj-lt"/>
              </a:rPr>
              <a:t>Candidate pool expanded to 23 cities in 4 countries, 160 new students in program </a:t>
            </a:r>
          </a:p>
          <a:p>
            <a:pPr>
              <a:lnSpc>
                <a:spcPct val="100000"/>
              </a:lnSpc>
              <a:spcBef>
                <a:spcPts val="300"/>
              </a:spcBef>
              <a:buClrTx/>
              <a:buSzPct val="90000"/>
              <a:buFont typeface="Wingdings" pitchFamily="2" charset="2"/>
              <a:buChar char="§"/>
            </a:pPr>
            <a:r>
              <a:rPr lang="en-US" sz="1800" dirty="0">
                <a:solidFill>
                  <a:schemeClr val="tx1"/>
                </a:solidFill>
                <a:latin typeface="+mj-lt"/>
              </a:rPr>
              <a:t>Millions of dollars of new revenue</a:t>
            </a:r>
          </a:p>
          <a:p>
            <a:pPr>
              <a:lnSpc>
                <a:spcPct val="100000"/>
              </a:lnSpc>
              <a:spcBef>
                <a:spcPts val="300"/>
              </a:spcBef>
              <a:buClrTx/>
              <a:buSzPct val="90000"/>
              <a:buFont typeface="Wingdings" pitchFamily="2" charset="2"/>
              <a:buChar char="§"/>
            </a:pPr>
            <a:r>
              <a:rPr lang="en-US" sz="1800" dirty="0">
                <a:solidFill>
                  <a:schemeClr val="tx1"/>
                </a:solidFill>
                <a:latin typeface="+mj-lt"/>
              </a:rPr>
              <a:t>No incremental facilities or staff</a:t>
            </a:r>
          </a:p>
          <a:p>
            <a:pPr>
              <a:lnSpc>
                <a:spcPct val="100000"/>
              </a:lnSpc>
              <a:spcBef>
                <a:spcPts val="300"/>
              </a:spcBef>
              <a:buClrTx/>
              <a:buSzPct val="90000"/>
              <a:buFont typeface="Wingdings" pitchFamily="2" charset="2"/>
              <a:buChar char="§"/>
            </a:pPr>
            <a:r>
              <a:rPr lang="en-US" sz="1800" dirty="0">
                <a:solidFill>
                  <a:schemeClr val="tx1"/>
                </a:solidFill>
                <a:latin typeface="+mj-lt"/>
              </a:rPr>
              <a:t>Scalable infrastructure to accommodate program growth</a:t>
            </a:r>
          </a:p>
        </p:txBody>
      </p:sp>
      <p:sp>
        <p:nvSpPr>
          <p:cNvPr id="22" name="Rectangle 21">
            <a:extLst>
              <a:ext uri="{FF2B5EF4-FFF2-40B4-BE49-F238E27FC236}">
                <a16:creationId xmlns:a16="http://schemas.microsoft.com/office/drawing/2014/main" id="{4B061512-AA7E-2243-A930-DA9968F39D6C}"/>
              </a:ext>
            </a:extLst>
          </p:cNvPr>
          <p:cNvSpPr/>
          <p:nvPr/>
        </p:nvSpPr>
        <p:spPr>
          <a:xfrm>
            <a:off x="1945079" y="2149287"/>
            <a:ext cx="3406520" cy="646331"/>
          </a:xfrm>
          <a:prstGeom prst="rect">
            <a:avLst/>
          </a:prstGeom>
        </p:spPr>
        <p:txBody>
          <a:bodyPr wrap="square">
            <a:spAutoFit/>
          </a:bodyPr>
          <a:lstStyle/>
          <a:p>
            <a:pPr>
              <a:spcBef>
                <a:spcPts val="300"/>
              </a:spcBef>
            </a:pPr>
            <a:r>
              <a:rPr lang="en-US" dirty="0">
                <a:latin typeface="+mj-lt"/>
                <a:cs typeface="Arial" pitchFamily="34" charset="0"/>
              </a:rPr>
              <a:t>Limited candidate pool—classes only offered on primary campuses</a:t>
            </a:r>
          </a:p>
        </p:txBody>
      </p:sp>
      <p:sp>
        <p:nvSpPr>
          <p:cNvPr id="23" name="Rectangle 22">
            <a:extLst>
              <a:ext uri="{FF2B5EF4-FFF2-40B4-BE49-F238E27FC236}">
                <a16:creationId xmlns:a16="http://schemas.microsoft.com/office/drawing/2014/main" id="{B68A4F7C-B05E-A848-82AF-2875DFFF64B0}"/>
              </a:ext>
            </a:extLst>
          </p:cNvPr>
          <p:cNvSpPr/>
          <p:nvPr/>
        </p:nvSpPr>
        <p:spPr>
          <a:xfrm>
            <a:off x="1945079" y="2923366"/>
            <a:ext cx="4108969" cy="861774"/>
          </a:xfrm>
          <a:prstGeom prst="rect">
            <a:avLst/>
          </a:prstGeom>
        </p:spPr>
        <p:txBody>
          <a:bodyPr wrap="square">
            <a:spAutoFit/>
          </a:bodyPr>
          <a:lstStyle/>
          <a:p>
            <a:pPr>
              <a:spcBef>
                <a:spcPts val="300"/>
              </a:spcBef>
            </a:pPr>
            <a:r>
              <a:rPr lang="en-US" sz="1600" dirty="0">
                <a:latin typeface="+mj-lt"/>
                <a:cs typeface="Arial" pitchFamily="34" charset="0"/>
              </a:rPr>
              <a:t>Joint Executive MBA program supported by a distributed video collaboration </a:t>
            </a:r>
            <a:r>
              <a:rPr lang="en-US" dirty="0">
                <a:latin typeface="+mj-lt"/>
                <a:cs typeface="Arial" pitchFamily="34" charset="0"/>
              </a:rPr>
              <a:t>network</a:t>
            </a:r>
            <a:r>
              <a:rPr lang="en-US" sz="1600" dirty="0">
                <a:latin typeface="+mj-lt"/>
                <a:cs typeface="Arial" pitchFamily="34" charset="0"/>
              </a:rPr>
              <a:t> offering face-to-face, interactive instruction  </a:t>
            </a:r>
          </a:p>
        </p:txBody>
      </p:sp>
      <p:sp>
        <p:nvSpPr>
          <p:cNvPr id="20" name="TextBox 19">
            <a:extLst>
              <a:ext uri="{FF2B5EF4-FFF2-40B4-BE49-F238E27FC236}">
                <a16:creationId xmlns:a16="http://schemas.microsoft.com/office/drawing/2014/main" id="{40E9AD0A-2346-BA40-BF09-F778C22C95E1}"/>
              </a:ext>
            </a:extLst>
          </p:cNvPr>
          <p:cNvSpPr txBox="1"/>
          <p:nvPr/>
        </p:nvSpPr>
        <p:spPr>
          <a:xfrm>
            <a:off x="8648437" y="4052215"/>
            <a:ext cx="3378319" cy="984885"/>
          </a:xfrm>
          <a:prstGeom prst="rect">
            <a:avLst/>
          </a:prstGeom>
          <a:noFill/>
        </p:spPr>
        <p:txBody>
          <a:bodyPr wrap="square" lIns="0" tIns="0" rIns="0" bIns="0" rtlCol="0">
            <a:spAutoFit/>
          </a:bodyPr>
          <a:lstStyle/>
          <a:p>
            <a:pPr marL="58738" indent="-58738"/>
            <a:r>
              <a:rPr lang="en-US" sz="1600" dirty="0">
                <a:latin typeface="+mj-lt"/>
                <a:cs typeface="Arial" pitchFamily="34" charset="0"/>
              </a:rPr>
              <a:t>“Students find collaborating across cultures helps them view problems in new ways. It’s only by conducting these classes over video that this happens”</a:t>
            </a:r>
          </a:p>
        </p:txBody>
      </p:sp>
      <p:sp>
        <p:nvSpPr>
          <p:cNvPr id="5" name="Rectangle 4">
            <a:extLst>
              <a:ext uri="{FF2B5EF4-FFF2-40B4-BE49-F238E27FC236}">
                <a16:creationId xmlns:a16="http://schemas.microsoft.com/office/drawing/2014/main" id="{755F7C62-C28D-624A-B37D-1EC81A7D3896}"/>
              </a:ext>
            </a:extLst>
          </p:cNvPr>
          <p:cNvSpPr/>
          <p:nvPr/>
        </p:nvSpPr>
        <p:spPr>
          <a:xfrm>
            <a:off x="8644901" y="5667716"/>
            <a:ext cx="6092825" cy="523220"/>
          </a:xfrm>
          <a:prstGeom prst="rect">
            <a:avLst/>
          </a:prstGeom>
        </p:spPr>
        <p:txBody>
          <a:bodyPr>
            <a:spAutoFit/>
          </a:bodyPr>
          <a:lstStyle/>
          <a:p>
            <a:pPr marL="58738" indent="-58738"/>
            <a:r>
              <a:rPr lang="en-US" sz="1600" b="1" dirty="0">
                <a:latin typeface="Proxima Nova" panose="02000506030000020004" pitchFamily="2" charset="0"/>
                <a:cs typeface="Arial" pitchFamily="34" charset="0"/>
              </a:rPr>
              <a:t>Stephen</a:t>
            </a:r>
            <a:r>
              <a:rPr lang="en-US" b="1" dirty="0">
                <a:latin typeface="Proxima Nova" panose="02000506030000020004" pitchFamily="2" charset="0"/>
                <a:cs typeface="Arial" pitchFamily="34" charset="0"/>
              </a:rPr>
              <a:t> Demmings</a:t>
            </a:r>
          </a:p>
          <a:p>
            <a:pPr marL="58738" indent="-58738"/>
            <a:r>
              <a:rPr lang="en-US" sz="1000" dirty="0">
                <a:latin typeface="+mj-lt"/>
                <a:cs typeface="Arial" pitchFamily="34" charset="0"/>
              </a:rPr>
              <a:t>Video Conferencing Manager, Cornell University</a:t>
            </a:r>
          </a:p>
        </p:txBody>
      </p:sp>
      <p:cxnSp>
        <p:nvCxnSpPr>
          <p:cNvPr id="24" name="Straight Connector 23">
            <a:extLst>
              <a:ext uri="{FF2B5EF4-FFF2-40B4-BE49-F238E27FC236}">
                <a16:creationId xmlns:a16="http://schemas.microsoft.com/office/drawing/2014/main" id="{955410C1-A733-401A-AC54-F29B80C56706}"/>
              </a:ext>
            </a:extLst>
          </p:cNvPr>
          <p:cNvCxnSpPr>
            <a:cxnSpLocks/>
          </p:cNvCxnSpPr>
          <p:nvPr/>
        </p:nvCxnSpPr>
        <p:spPr>
          <a:xfrm flipH="1">
            <a:off x="401639" y="2795618"/>
            <a:ext cx="6056311" cy="395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F21FE72-3E0D-4447-B88B-3D8059A1BAF5}"/>
              </a:ext>
            </a:extLst>
          </p:cNvPr>
          <p:cNvCxnSpPr>
            <a:cxnSpLocks/>
          </p:cNvCxnSpPr>
          <p:nvPr/>
        </p:nvCxnSpPr>
        <p:spPr>
          <a:xfrm flipH="1">
            <a:off x="401639" y="3741021"/>
            <a:ext cx="6056311" cy="395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4BBFCD58-FB15-56F5-DDF4-A241BE15361B}"/>
              </a:ext>
            </a:extLst>
          </p:cNvPr>
          <p:cNvSpPr>
            <a:spLocks noGrp="1"/>
          </p:cNvSpPr>
          <p:nvPr>
            <p:ph type="title" idx="4294967295"/>
          </p:nvPr>
        </p:nvSpPr>
        <p:spPr>
          <a:xfrm>
            <a:off x="246810" y="377670"/>
            <a:ext cx="7110248" cy="600075"/>
          </a:xfrm>
        </p:spPr>
        <p:txBody>
          <a:bodyPr/>
          <a:lstStyle/>
          <a:p>
            <a:r>
              <a:rPr lang="en-US" dirty="0">
                <a:solidFill>
                  <a:schemeClr val="tx1"/>
                </a:solidFill>
              </a:rPr>
              <a:t>Cornell University and Queen’s College</a:t>
            </a:r>
          </a:p>
        </p:txBody>
      </p:sp>
      <p:pic>
        <p:nvPicPr>
          <p:cNvPr id="2050" name="Picture 2" descr="Some students discussing their homework while sitting on a school bench aside an HP laptop.">
            <a:extLst>
              <a:ext uri="{FF2B5EF4-FFF2-40B4-BE49-F238E27FC236}">
                <a16:creationId xmlns:a16="http://schemas.microsoft.com/office/drawing/2014/main" id="{22E4314D-1D7A-0DEB-BD56-3AF8FE687ED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564"/>
          <a:stretch/>
        </p:blipFill>
        <p:spPr bwMode="auto">
          <a:xfrm>
            <a:off x="8156879" y="821258"/>
            <a:ext cx="3977118" cy="2498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2FF34647-F222-1494-EE68-2D1347F4F6E9}"/>
              </a:ext>
            </a:extLst>
          </p:cNvPr>
          <p:cNvCxnSpPr>
            <a:cxnSpLocks/>
          </p:cNvCxnSpPr>
          <p:nvPr/>
        </p:nvCxnSpPr>
        <p:spPr>
          <a:xfrm>
            <a:off x="8308428" y="3554080"/>
            <a:ext cx="0" cy="3020141"/>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DED3B98-2124-EFA8-21CB-0BF489FEE1CA}"/>
              </a:ext>
            </a:extLst>
          </p:cNvPr>
          <p:cNvSpPr/>
          <p:nvPr/>
        </p:nvSpPr>
        <p:spPr bwMode="ltGray">
          <a:xfrm>
            <a:off x="246810" y="6421821"/>
            <a:ext cx="1235149" cy="366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ooter Placeholder 11">
            <a:extLst>
              <a:ext uri="{FF2B5EF4-FFF2-40B4-BE49-F238E27FC236}">
                <a16:creationId xmlns:a16="http://schemas.microsoft.com/office/drawing/2014/main" id="{585EC9E3-D7E0-BC40-45E9-2C90804C9E0E}"/>
              </a:ext>
            </a:extLst>
          </p:cNvPr>
          <p:cNvSpPr txBox="1">
            <a:spLocks/>
          </p:cNvSpPr>
          <p:nvPr/>
        </p:nvSpPr>
        <p:spPr>
          <a:xfrm>
            <a:off x="513775" y="6231790"/>
            <a:ext cx="3628402" cy="377777"/>
          </a:xfrm>
          <a:prstGeom prst="rect">
            <a:avLst/>
          </a:prstGeom>
          <a:noFill/>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914126">
              <a:defRPr/>
            </a:pPr>
            <a:r>
              <a:rPr lang="en-US" sz="800" dirty="0">
                <a:latin typeface="Forma DJR Micro" panose="00000000000000090000" pitchFamily="2" charset="0"/>
              </a:rPr>
              <a:t>HP Confidential. For use by HP or Partner with Customers under HP CDA only. </a:t>
            </a:r>
          </a:p>
        </p:txBody>
      </p:sp>
    </p:spTree>
    <p:extLst>
      <p:ext uri="{BB962C8B-B14F-4D97-AF65-F5344CB8AC3E}">
        <p14:creationId xmlns:p14="http://schemas.microsoft.com/office/powerpoint/2010/main" val="1601130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607B4-EC61-452E-9BA0-0933D1810C3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82690" y="1757421"/>
            <a:ext cx="5695950" cy="4277302"/>
          </a:xfrm>
          <a:prstGeom prst="rect">
            <a:avLst/>
          </a:prstGeom>
        </p:spPr>
        <p:txBody>
          <a:bodyPr>
            <a:noAutofit/>
          </a:bodyPr>
          <a:lstStyle/>
          <a:p>
            <a:pPr marL="0" indent="0">
              <a:spcBef>
                <a:spcPts val="2500"/>
              </a:spcBef>
              <a:spcAft>
                <a:spcPts val="600"/>
              </a:spcAft>
              <a:buNone/>
            </a:pPr>
            <a:r>
              <a:rPr lang="en-US" b="1" dirty="0">
                <a:latin typeface="+mj-lt"/>
              </a:rPr>
              <a:t>Importance of Ongoing Training</a:t>
            </a:r>
          </a:p>
          <a:p>
            <a:pPr marL="0" lvl="1" indent="0">
              <a:spcAft>
                <a:spcPts val="600"/>
              </a:spcAft>
              <a:buNone/>
            </a:pPr>
            <a:r>
              <a:rPr lang="en-US" dirty="0">
                <a:latin typeface="+mj-lt"/>
              </a:rPr>
              <a:t>Ongoing training is essential for teachers and staff to effectively utilize modern technologies in their teaching practices.</a:t>
            </a:r>
          </a:p>
          <a:p>
            <a:pPr marL="0" indent="0">
              <a:spcBef>
                <a:spcPts val="2500"/>
              </a:spcBef>
              <a:spcAft>
                <a:spcPts val="600"/>
              </a:spcAft>
              <a:buNone/>
            </a:pPr>
            <a:r>
              <a:rPr lang="en-US" b="1" dirty="0">
                <a:latin typeface="+mj-lt"/>
              </a:rPr>
              <a:t>Maximizing Effectiveness</a:t>
            </a:r>
          </a:p>
          <a:p>
            <a:pPr marL="0" lvl="1" indent="0">
              <a:spcAft>
                <a:spcPts val="600"/>
              </a:spcAft>
              <a:buNone/>
            </a:pPr>
            <a:r>
              <a:rPr lang="en-US" dirty="0">
                <a:latin typeface="+mj-lt"/>
              </a:rPr>
              <a:t>Providing support and resources allows educators to maximize the effectiveness of HP Poly solutions in their classrooms.</a:t>
            </a:r>
          </a:p>
          <a:p>
            <a:pPr marL="0" indent="0">
              <a:spcBef>
                <a:spcPts val="2500"/>
              </a:spcBef>
              <a:spcAft>
                <a:spcPts val="600"/>
              </a:spcAft>
              <a:buNone/>
            </a:pPr>
            <a:r>
              <a:rPr lang="en-US" b="1" dirty="0">
                <a:latin typeface="+mj-lt"/>
              </a:rPr>
              <a:t>Empowering Educators</a:t>
            </a:r>
          </a:p>
          <a:p>
            <a:pPr marL="0" lvl="1" indent="0">
              <a:spcAft>
                <a:spcPts val="600"/>
              </a:spcAft>
              <a:buNone/>
            </a:pPr>
            <a:r>
              <a:rPr lang="en-US" dirty="0">
                <a:latin typeface="+mj-lt"/>
              </a:rPr>
              <a:t>Professional development empowers educators by equipping them with the skills necessary to leverage technology for enhanced learning experiences.</a:t>
            </a:r>
          </a:p>
        </p:txBody>
      </p:sp>
      <p:sp>
        <p:nvSpPr>
          <p:cNvPr id="4" name="TextBox 3">
            <a:extLst>
              <a:ext uri="{FF2B5EF4-FFF2-40B4-BE49-F238E27FC236}">
                <a16:creationId xmlns:a16="http://schemas.microsoft.com/office/drawing/2014/main" id="{4F0F4A39-36A2-4F03-8C1C-9401E0172616}"/>
              </a:ext>
            </a:extLst>
          </p:cNvPr>
          <p:cNvSpPr txBox="1"/>
          <p:nvPr/>
        </p:nvSpPr>
        <p:spPr>
          <a:xfrm>
            <a:off x="304800" y="78798"/>
            <a:ext cx="6146800" cy="1325563"/>
          </a:xfrm>
          <a:prstGeom prst="rect">
            <a:avLst/>
          </a:prstGeom>
        </p:spPr>
        <p:txBody>
          <a:bodyPr vert="horz" lIns="0" tIns="45720" rIns="91440" bIns="45720" rtlCol="0" anchor="ctr">
            <a:normAutofit/>
          </a:bodyPr>
          <a:lstStyle/>
          <a:p>
            <a:pPr>
              <a:spcBef>
                <a:spcPct val="0"/>
              </a:spcBef>
              <a:spcAft>
                <a:spcPts val="600"/>
              </a:spcAft>
            </a:pPr>
            <a:r>
              <a:rPr lang="en-US" sz="4000" b="0" i="0" kern="1200" spc="80" baseline="0" dirty="0"/>
              <a:t>Training and Support for Teachers and Staff</a:t>
            </a:r>
          </a:p>
        </p:txBody>
      </p:sp>
      <p:sp>
        <p:nvSpPr>
          <p:cNvPr id="2" name="Rectangle 1">
            <a:extLst>
              <a:ext uri="{FF2B5EF4-FFF2-40B4-BE49-F238E27FC236}">
                <a16:creationId xmlns:a16="http://schemas.microsoft.com/office/drawing/2014/main" id="{D83A23E7-72D2-96F3-F7EE-D4D2E49D248C}"/>
              </a:ext>
            </a:extLst>
          </p:cNvPr>
          <p:cNvSpPr/>
          <p:nvPr/>
        </p:nvSpPr>
        <p:spPr bwMode="ltGray">
          <a:xfrm>
            <a:off x="296034" y="6363855"/>
            <a:ext cx="1080184" cy="416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Footer Placeholder 3">
            <a:extLst>
              <a:ext uri="{FF2B5EF4-FFF2-40B4-BE49-F238E27FC236}">
                <a16:creationId xmlns:a16="http://schemas.microsoft.com/office/drawing/2014/main" id="{644DE980-6A2D-E5E3-1746-189A66019DBF}"/>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pic>
        <p:nvPicPr>
          <p:cNvPr id="1026" name="Picture 2" descr="POLY TC10 Black Wall Mount">
            <a:extLst>
              <a:ext uri="{FF2B5EF4-FFF2-40B4-BE49-F238E27FC236}">
                <a16:creationId xmlns:a16="http://schemas.microsoft.com/office/drawing/2014/main" id="{B374C9A3-03C8-AE5B-EE78-AC35BCC38D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122" y="1757421"/>
            <a:ext cx="5143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99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5A7900-EE12-4A14-91EA-DB0CF5E63CE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28573" y="1923403"/>
            <a:ext cx="5695950" cy="4277302"/>
          </a:xfrm>
          <a:prstGeom prst="rect">
            <a:avLst/>
          </a:prstGeom>
        </p:spPr>
        <p:txBody>
          <a:bodyPr>
            <a:noAutofit/>
          </a:bodyPr>
          <a:lstStyle/>
          <a:p>
            <a:pPr marL="0" indent="0">
              <a:spcBef>
                <a:spcPts val="2500"/>
              </a:spcBef>
              <a:spcAft>
                <a:spcPts val="600"/>
              </a:spcAft>
              <a:buNone/>
            </a:pPr>
            <a:r>
              <a:rPr lang="en-US" b="1" dirty="0"/>
              <a:t>Scalable Solutions</a:t>
            </a:r>
          </a:p>
          <a:p>
            <a:pPr marL="0" lvl="1" indent="0">
              <a:spcAft>
                <a:spcPts val="600"/>
              </a:spcAft>
              <a:buNone/>
            </a:pPr>
            <a:r>
              <a:rPr lang="en-US" dirty="0"/>
              <a:t>HP Poly's solutions can easily scale according to the size and needs of any learning environment, enhancing educational experiences.</a:t>
            </a:r>
          </a:p>
          <a:p>
            <a:pPr marL="0" indent="0">
              <a:spcBef>
                <a:spcPts val="2500"/>
              </a:spcBef>
              <a:spcAft>
                <a:spcPts val="600"/>
              </a:spcAft>
              <a:buNone/>
            </a:pPr>
            <a:r>
              <a:rPr lang="en-US" b="1" dirty="0"/>
              <a:t>Adaptability in Learning</a:t>
            </a:r>
          </a:p>
          <a:p>
            <a:pPr marL="0" lvl="1" indent="0">
              <a:spcAft>
                <a:spcPts val="600"/>
              </a:spcAft>
              <a:buNone/>
            </a:pPr>
            <a:r>
              <a:rPr lang="en-US" dirty="0"/>
              <a:t>These solutions adapt to different teaching styles and learning needs, ensuring effective learning regardless of the environment.</a:t>
            </a:r>
          </a:p>
          <a:p>
            <a:pPr marL="0" indent="0">
              <a:spcBef>
                <a:spcPts val="2500"/>
              </a:spcBef>
              <a:spcAft>
                <a:spcPts val="600"/>
              </a:spcAft>
              <a:buNone/>
            </a:pPr>
            <a:r>
              <a:rPr lang="en-US" b="1" dirty="0"/>
              <a:t>Hybrid Learning Environments</a:t>
            </a:r>
          </a:p>
          <a:p>
            <a:pPr marL="0" lvl="1" indent="0">
              <a:spcAft>
                <a:spcPts val="600"/>
              </a:spcAft>
              <a:buNone/>
            </a:pPr>
            <a:r>
              <a:rPr lang="en-US" dirty="0"/>
              <a:t>HP Poly's solutions support hybrid learning, which combines in-person and remote instruction, catering to diverse student needs.</a:t>
            </a:r>
          </a:p>
        </p:txBody>
      </p:sp>
      <p:sp>
        <p:nvSpPr>
          <p:cNvPr id="4" name="TextBox 3">
            <a:extLst>
              <a:ext uri="{FF2B5EF4-FFF2-40B4-BE49-F238E27FC236}">
                <a16:creationId xmlns:a16="http://schemas.microsoft.com/office/drawing/2014/main" id="{0A84E74D-FEBF-4495-9992-EF9ACC328175}"/>
              </a:ext>
            </a:extLst>
          </p:cNvPr>
          <p:cNvSpPr txBox="1"/>
          <p:nvPr/>
        </p:nvSpPr>
        <p:spPr>
          <a:xfrm>
            <a:off x="304800" y="78798"/>
            <a:ext cx="6870441" cy="1325563"/>
          </a:xfrm>
          <a:prstGeom prst="rect">
            <a:avLst/>
          </a:prstGeom>
        </p:spPr>
        <p:txBody>
          <a:bodyPr vert="horz" lIns="0" tIns="45720" rIns="91440" bIns="45720" rtlCol="0" anchor="ctr">
            <a:normAutofit fontScale="92500"/>
          </a:bodyPr>
          <a:lstStyle/>
          <a:p>
            <a:pPr>
              <a:spcBef>
                <a:spcPct val="0"/>
              </a:spcBef>
              <a:spcAft>
                <a:spcPts val="600"/>
              </a:spcAft>
            </a:pPr>
            <a:r>
              <a:rPr lang="en-US" sz="4000" b="0" i="0" kern="1200" spc="80" baseline="0" dirty="0"/>
              <a:t>Scalability and Adaptability to Various Learning Environments</a:t>
            </a:r>
          </a:p>
        </p:txBody>
      </p:sp>
      <p:pic>
        <p:nvPicPr>
          <p:cNvPr id="3" name="Picture Placeholder 2" descr="Old style classroom">
            <a:extLst>
              <a:ext uri="{FF2B5EF4-FFF2-40B4-BE49-F238E27FC236}">
                <a16:creationId xmlns:a16="http://schemas.microsoft.com/office/drawing/2014/main" id="{CED27B28-FD84-4BCD-AC3F-6ED5DF253AA8}"/>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b="-1"/>
          <a:stretch>
            <a:fillRect/>
          </a:stretch>
        </p:blipFill>
        <p:spPr>
          <a:xfrm>
            <a:off x="0" y="1595438"/>
            <a:ext cx="5695950" cy="4276725"/>
          </a:xfrm>
          <a:noFill/>
        </p:spPr>
      </p:pic>
      <p:sp>
        <p:nvSpPr>
          <p:cNvPr id="2" name="Rectangle 1">
            <a:extLst>
              <a:ext uri="{FF2B5EF4-FFF2-40B4-BE49-F238E27FC236}">
                <a16:creationId xmlns:a16="http://schemas.microsoft.com/office/drawing/2014/main" id="{0C6B528A-FF1C-4F22-9BBD-61E4F5AAB4F4}"/>
              </a:ext>
            </a:extLst>
          </p:cNvPr>
          <p:cNvSpPr/>
          <p:nvPr/>
        </p:nvSpPr>
        <p:spPr bwMode="ltGray">
          <a:xfrm>
            <a:off x="296034" y="6363855"/>
            <a:ext cx="1080184" cy="416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ooter Placeholder 3">
            <a:extLst>
              <a:ext uri="{FF2B5EF4-FFF2-40B4-BE49-F238E27FC236}">
                <a16:creationId xmlns:a16="http://schemas.microsoft.com/office/drawing/2014/main" id="{3A76A27C-CC7B-750D-A73C-9AE3ADF0B253}"/>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spTree>
    <p:extLst>
      <p:ext uri="{BB962C8B-B14F-4D97-AF65-F5344CB8AC3E}">
        <p14:creationId xmlns:p14="http://schemas.microsoft.com/office/powerpoint/2010/main" val="2696767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CC6A28-6F2A-4CD5-9BDE-891BE8C8135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1986747"/>
            <a:ext cx="5695950" cy="4277302"/>
          </a:xfrm>
          <a:prstGeom prst="rect">
            <a:avLst/>
          </a:prstGeom>
        </p:spPr>
        <p:txBody>
          <a:bodyPr>
            <a:normAutofit/>
          </a:bodyPr>
          <a:lstStyle/>
          <a:p>
            <a:pPr marL="0" indent="0">
              <a:spcBef>
                <a:spcPts val="2500"/>
              </a:spcBef>
              <a:spcAft>
                <a:spcPts val="600"/>
              </a:spcAft>
              <a:buNone/>
            </a:pPr>
            <a:r>
              <a:rPr lang="en-US" b="1" dirty="0"/>
              <a:t>Higher Student Engagement</a:t>
            </a:r>
          </a:p>
          <a:p>
            <a:pPr marL="0" lvl="1" indent="0">
              <a:spcAft>
                <a:spcPts val="600"/>
              </a:spcAft>
              <a:buNone/>
            </a:pPr>
            <a:r>
              <a:rPr lang="en-US" dirty="0"/>
              <a:t>Investing in audio and video solutions increases student participation and interest in learning activities.</a:t>
            </a:r>
          </a:p>
          <a:p>
            <a:pPr marL="0" indent="0">
              <a:spcBef>
                <a:spcPts val="2500"/>
              </a:spcBef>
              <a:spcAft>
                <a:spcPts val="600"/>
              </a:spcAft>
              <a:buNone/>
            </a:pPr>
            <a:r>
              <a:rPr lang="en-US" b="1" dirty="0"/>
              <a:t>Improved Communication</a:t>
            </a:r>
          </a:p>
          <a:p>
            <a:pPr marL="0" lvl="1" indent="0">
              <a:spcAft>
                <a:spcPts val="600"/>
              </a:spcAft>
              <a:buNone/>
            </a:pPr>
            <a:r>
              <a:rPr lang="en-US" dirty="0">
                <a:latin typeface="+mj-lt"/>
              </a:rPr>
              <a:t>Enhanced</a:t>
            </a:r>
            <a:r>
              <a:rPr lang="en-US" dirty="0"/>
              <a:t> audio and video tools facilitate clearer communication between educators and students, leading to better understanding.</a:t>
            </a:r>
          </a:p>
          <a:p>
            <a:pPr marL="0" indent="0">
              <a:spcBef>
                <a:spcPts val="2500"/>
              </a:spcBef>
              <a:spcAft>
                <a:spcPts val="600"/>
              </a:spcAft>
              <a:buNone/>
            </a:pPr>
            <a:r>
              <a:rPr lang="en-US" b="1" dirty="0"/>
              <a:t>Better Learning Experiences</a:t>
            </a:r>
          </a:p>
          <a:p>
            <a:pPr marL="0" lvl="1" indent="0">
              <a:spcAft>
                <a:spcPts val="600"/>
              </a:spcAft>
              <a:buNone/>
            </a:pPr>
            <a:r>
              <a:rPr lang="en-US" dirty="0"/>
              <a:t>Quality audio and video solutions create immersive learning environments, enhancing overall educational experiences.</a:t>
            </a:r>
          </a:p>
        </p:txBody>
      </p:sp>
      <p:sp>
        <p:nvSpPr>
          <p:cNvPr id="4" name="TextBox 3">
            <a:extLst>
              <a:ext uri="{FF2B5EF4-FFF2-40B4-BE49-F238E27FC236}">
                <a16:creationId xmlns:a16="http://schemas.microsoft.com/office/drawing/2014/main" id="{3E5303C5-8B7F-4085-A373-24E3F74295E9}"/>
              </a:ext>
            </a:extLst>
          </p:cNvPr>
          <p:cNvSpPr txBox="1"/>
          <p:nvPr/>
        </p:nvSpPr>
        <p:spPr>
          <a:xfrm>
            <a:off x="304800" y="78798"/>
            <a:ext cx="6738257" cy="1325563"/>
          </a:xfrm>
          <a:prstGeom prst="rect">
            <a:avLst/>
          </a:prstGeom>
        </p:spPr>
        <p:txBody>
          <a:bodyPr vert="horz" lIns="0" tIns="45720" rIns="91440" bIns="45720" rtlCol="0" anchor="ctr">
            <a:normAutofit/>
          </a:bodyPr>
          <a:lstStyle/>
          <a:p>
            <a:pPr>
              <a:spcBef>
                <a:spcPct val="0"/>
              </a:spcBef>
              <a:spcAft>
                <a:spcPts val="600"/>
              </a:spcAft>
            </a:pPr>
            <a:r>
              <a:rPr lang="en-US" sz="4000" b="0" i="0" kern="1200" spc="80" baseline="0" dirty="0"/>
              <a:t>Long-Term Benefits for Educational Outcomes</a:t>
            </a:r>
          </a:p>
        </p:txBody>
      </p:sp>
      <p:sp>
        <p:nvSpPr>
          <p:cNvPr id="2" name="Rectangle 1">
            <a:extLst>
              <a:ext uri="{FF2B5EF4-FFF2-40B4-BE49-F238E27FC236}">
                <a16:creationId xmlns:a16="http://schemas.microsoft.com/office/drawing/2014/main" id="{D935C1A6-8F96-645B-FC1A-079D0716A021}"/>
              </a:ext>
            </a:extLst>
          </p:cNvPr>
          <p:cNvSpPr/>
          <p:nvPr/>
        </p:nvSpPr>
        <p:spPr bwMode="ltGray">
          <a:xfrm>
            <a:off x="304800" y="6264049"/>
            <a:ext cx="1012371" cy="515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ooter Placeholder 3">
            <a:extLst>
              <a:ext uri="{FF2B5EF4-FFF2-40B4-BE49-F238E27FC236}">
                <a16:creationId xmlns:a16="http://schemas.microsoft.com/office/drawing/2014/main" id="{2A6E91E1-25D0-ABAB-B4C6-E0493F5E8BB7}"/>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pic>
        <p:nvPicPr>
          <p:cNvPr id="8" name="Picture 7" descr="A person sitting at a desk&#10;&#10;AI-generated content may be incorrect.">
            <a:extLst>
              <a:ext uri="{FF2B5EF4-FFF2-40B4-BE49-F238E27FC236}">
                <a16:creationId xmlns:a16="http://schemas.microsoft.com/office/drawing/2014/main" id="{E2580DE3-4825-4F31-87B2-F7226FBAC7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050" y="1591924"/>
            <a:ext cx="5227043" cy="4277302"/>
          </a:xfrm>
          <a:prstGeom prst="rect">
            <a:avLst/>
          </a:prstGeom>
        </p:spPr>
      </p:pic>
    </p:spTree>
    <p:extLst>
      <p:ext uri="{BB962C8B-B14F-4D97-AF65-F5344CB8AC3E}">
        <p14:creationId xmlns:p14="http://schemas.microsoft.com/office/powerpoint/2010/main" val="2964120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B9C441-B9A9-8326-B2B3-A700097B4E65}"/>
              </a:ext>
            </a:extLst>
          </p:cNvPr>
          <p:cNvSpPr>
            <a:spLocks noGrp="1"/>
          </p:cNvSpPr>
          <p:nvPr>
            <p:ph type="body" idx="1"/>
          </p:nvPr>
        </p:nvSpPr>
        <p:spPr/>
        <p:txBody>
          <a:bodyPr/>
          <a:lstStyle/>
          <a:p>
            <a:r>
              <a:rPr lang="en-US" dirty="0">
                <a:solidFill>
                  <a:schemeClr val="tx1"/>
                </a:solidFill>
              </a:rPr>
              <a:t>Thank you.</a:t>
            </a:r>
          </a:p>
        </p:txBody>
      </p:sp>
    </p:spTree>
    <p:extLst>
      <p:ext uri="{BB962C8B-B14F-4D97-AF65-F5344CB8AC3E}">
        <p14:creationId xmlns:p14="http://schemas.microsoft.com/office/powerpoint/2010/main" val="133307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B458-1F1D-49DB-A2A9-C2912AE91068}"/>
              </a:ext>
            </a:extLst>
          </p:cNvPr>
          <p:cNvSpPr>
            <a:spLocks noGrp="1"/>
          </p:cNvSpPr>
          <p:nvPr>
            <p:ph type="title" idx="4294967295"/>
          </p:nvPr>
        </p:nvSpPr>
        <p:spPr>
          <a:xfrm>
            <a:off x="492098" y="445909"/>
            <a:ext cx="6926424" cy="601663"/>
          </a:xfrm>
        </p:spPr>
        <p:txBody>
          <a:bodyPr>
            <a:normAutofit fontScale="90000"/>
          </a:bodyPr>
          <a:lstStyle/>
          <a:p>
            <a:r>
              <a:rPr lang="en-US" dirty="0">
                <a:latin typeface="Proxima Nova" panose="02000506030000020004" pitchFamily="2" charset="0"/>
              </a:rPr>
              <a:t>Where collaboration solutions are needed in Higher Education</a:t>
            </a:r>
          </a:p>
        </p:txBody>
      </p:sp>
      <p:cxnSp>
        <p:nvCxnSpPr>
          <p:cNvPr id="44" name="Straight Connector 43">
            <a:extLst>
              <a:ext uri="{FF2B5EF4-FFF2-40B4-BE49-F238E27FC236}">
                <a16:creationId xmlns:a16="http://schemas.microsoft.com/office/drawing/2014/main" id="{5E3546D6-3599-E1E9-C062-BFF9FAD10ED9}"/>
              </a:ext>
            </a:extLst>
          </p:cNvPr>
          <p:cNvCxnSpPr>
            <a:cxnSpLocks/>
          </p:cNvCxnSpPr>
          <p:nvPr/>
        </p:nvCxnSpPr>
        <p:spPr>
          <a:xfrm>
            <a:off x="4603979" y="4902772"/>
            <a:ext cx="3366404" cy="0"/>
          </a:xfrm>
          <a:prstGeom prst="line">
            <a:avLst/>
          </a:prstGeom>
          <a:noFill/>
          <a:ln w="6350" cap="flat" cmpd="sng" algn="ctr">
            <a:solidFill>
              <a:srgbClr val="000000"/>
            </a:solidFill>
            <a:prstDash val="solid"/>
            <a:miter lim="800000"/>
          </a:ln>
          <a:effectLst/>
        </p:spPr>
      </p:cxnSp>
      <p:cxnSp>
        <p:nvCxnSpPr>
          <p:cNvPr id="45" name="Straight Connector 44">
            <a:extLst>
              <a:ext uri="{FF2B5EF4-FFF2-40B4-BE49-F238E27FC236}">
                <a16:creationId xmlns:a16="http://schemas.microsoft.com/office/drawing/2014/main" id="{9F29563C-7D2B-8921-DD2F-08E3016E661B}"/>
              </a:ext>
            </a:extLst>
          </p:cNvPr>
          <p:cNvCxnSpPr>
            <a:cxnSpLocks/>
          </p:cNvCxnSpPr>
          <p:nvPr/>
        </p:nvCxnSpPr>
        <p:spPr>
          <a:xfrm>
            <a:off x="4603979" y="5720008"/>
            <a:ext cx="3366404" cy="0"/>
          </a:xfrm>
          <a:prstGeom prst="line">
            <a:avLst/>
          </a:prstGeom>
          <a:noFill/>
          <a:ln w="6350" cap="flat" cmpd="sng" algn="ctr">
            <a:solidFill>
              <a:srgbClr val="000000"/>
            </a:solidFill>
            <a:prstDash val="solid"/>
            <a:miter lim="800000"/>
          </a:ln>
          <a:effectLst/>
        </p:spPr>
      </p:cxnSp>
      <p:cxnSp>
        <p:nvCxnSpPr>
          <p:cNvPr id="46" name="Straight Connector 45">
            <a:extLst>
              <a:ext uri="{FF2B5EF4-FFF2-40B4-BE49-F238E27FC236}">
                <a16:creationId xmlns:a16="http://schemas.microsoft.com/office/drawing/2014/main" id="{EB0BB7FF-2423-CA19-936E-08B2874809BF}"/>
              </a:ext>
            </a:extLst>
          </p:cNvPr>
          <p:cNvCxnSpPr>
            <a:cxnSpLocks/>
          </p:cNvCxnSpPr>
          <p:nvPr/>
        </p:nvCxnSpPr>
        <p:spPr>
          <a:xfrm>
            <a:off x="3868111" y="3245868"/>
            <a:ext cx="4102272" cy="0"/>
          </a:xfrm>
          <a:prstGeom prst="line">
            <a:avLst/>
          </a:prstGeom>
          <a:noFill/>
          <a:ln w="6350" cap="flat" cmpd="sng" algn="ctr">
            <a:solidFill>
              <a:srgbClr val="000000"/>
            </a:solidFill>
            <a:prstDash val="solid"/>
            <a:miter lim="800000"/>
          </a:ln>
          <a:effectLst/>
        </p:spPr>
      </p:cxnSp>
      <p:cxnSp>
        <p:nvCxnSpPr>
          <p:cNvPr id="51" name="Straight Connector 50">
            <a:extLst>
              <a:ext uri="{FF2B5EF4-FFF2-40B4-BE49-F238E27FC236}">
                <a16:creationId xmlns:a16="http://schemas.microsoft.com/office/drawing/2014/main" id="{7C93F251-EE7B-70DD-3C07-EF684178631E}"/>
              </a:ext>
            </a:extLst>
          </p:cNvPr>
          <p:cNvCxnSpPr>
            <a:cxnSpLocks/>
          </p:cNvCxnSpPr>
          <p:nvPr/>
        </p:nvCxnSpPr>
        <p:spPr>
          <a:xfrm>
            <a:off x="4262947" y="4179505"/>
            <a:ext cx="3707437" cy="0"/>
          </a:xfrm>
          <a:prstGeom prst="line">
            <a:avLst/>
          </a:prstGeom>
          <a:noFill/>
          <a:ln w="6350" cap="flat" cmpd="sng" algn="ctr">
            <a:solidFill>
              <a:srgbClr val="000000"/>
            </a:solidFill>
            <a:prstDash val="solid"/>
            <a:miter lim="800000"/>
          </a:ln>
          <a:effectLst/>
        </p:spPr>
      </p:cxnSp>
      <p:cxnSp>
        <p:nvCxnSpPr>
          <p:cNvPr id="54" name="Straight Connector 53">
            <a:extLst>
              <a:ext uri="{FF2B5EF4-FFF2-40B4-BE49-F238E27FC236}">
                <a16:creationId xmlns:a16="http://schemas.microsoft.com/office/drawing/2014/main" id="{830B2AE3-C81A-1F96-21D3-4951E4F64A63}"/>
              </a:ext>
            </a:extLst>
          </p:cNvPr>
          <p:cNvCxnSpPr>
            <a:cxnSpLocks/>
          </p:cNvCxnSpPr>
          <p:nvPr/>
        </p:nvCxnSpPr>
        <p:spPr>
          <a:xfrm>
            <a:off x="3182311" y="2191140"/>
            <a:ext cx="4788072" cy="0"/>
          </a:xfrm>
          <a:prstGeom prst="line">
            <a:avLst/>
          </a:prstGeom>
          <a:noFill/>
          <a:ln w="6350" cap="flat" cmpd="sng" algn="ctr">
            <a:solidFill>
              <a:srgbClr val="000000"/>
            </a:solidFill>
            <a:prstDash val="solid"/>
            <a:miter lim="800000"/>
          </a:ln>
          <a:effectLst/>
        </p:spPr>
      </p:cxnSp>
      <p:grpSp>
        <p:nvGrpSpPr>
          <p:cNvPr id="59" name="Group 58">
            <a:extLst>
              <a:ext uri="{FF2B5EF4-FFF2-40B4-BE49-F238E27FC236}">
                <a16:creationId xmlns:a16="http://schemas.microsoft.com/office/drawing/2014/main" id="{2214A02E-53DF-3007-6437-8C97B3199E20}"/>
              </a:ext>
            </a:extLst>
          </p:cNvPr>
          <p:cNvGrpSpPr/>
          <p:nvPr/>
        </p:nvGrpSpPr>
        <p:grpSpPr>
          <a:xfrm>
            <a:off x="783924" y="1751733"/>
            <a:ext cx="4783038" cy="4123308"/>
            <a:chOff x="6907206" y="1367510"/>
            <a:chExt cx="4783038" cy="4123308"/>
          </a:xfrm>
          <a:effectLst>
            <a:outerShdw blurRad="50800" dist="38100" dir="2700000" algn="tl" rotWithShape="0">
              <a:prstClr val="black">
                <a:alpha val="40000"/>
              </a:prstClr>
            </a:outerShdw>
          </a:effectLst>
        </p:grpSpPr>
        <p:sp>
          <p:nvSpPr>
            <p:cNvPr id="60" name="Triangle 59">
              <a:extLst>
                <a:ext uri="{FF2B5EF4-FFF2-40B4-BE49-F238E27FC236}">
                  <a16:creationId xmlns:a16="http://schemas.microsoft.com/office/drawing/2014/main" id="{9B99A70B-1AFC-3EB3-6EB2-CB76226EE343}"/>
                </a:ext>
              </a:extLst>
            </p:cNvPr>
            <p:cNvSpPr/>
            <p:nvPr/>
          </p:nvSpPr>
          <p:spPr bwMode="gray">
            <a:xfrm>
              <a:off x="6907206" y="1367510"/>
              <a:ext cx="4783038" cy="4123308"/>
            </a:xfrm>
            <a:prstGeom prst="triangle">
              <a:avLst/>
            </a:prstGeom>
            <a:solidFill>
              <a:schemeClr val="accent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ct val="46296"/>
                </a:spcBef>
                <a:spcAft>
                  <a:spcPts val="0"/>
                </a:spcAft>
                <a:buClrTx/>
                <a:buSzTx/>
                <a:buFont typeface="Forma DJR Micro" panose="00000000000000090000" pitchFamily="2" charset="0"/>
                <a:buNone/>
                <a:tabLst>
                  <a:tab pos="225425" algn="l"/>
                </a:tabLst>
                <a:defRPr/>
              </a:pPr>
              <a:r>
                <a:rPr kumimoji="0" lang="en-US" sz="1800" b="0" i="0" u="none" strike="noStrike" kern="0" cap="none" spc="0" normalizeH="0" baseline="0" noProof="0" dirty="0">
                  <a:ln>
                    <a:noFill/>
                  </a:ln>
                  <a:solidFill>
                    <a:srgbClr val="B3E0F3"/>
                  </a:solidFill>
                  <a:effectLst/>
                  <a:uLnTx/>
                  <a:uFillTx/>
                  <a:latin typeface="Forma DJR Micro"/>
                  <a:ea typeface="+mn-ea"/>
                  <a:cs typeface="+mn-cs"/>
                </a:rPr>
                <a:t> </a:t>
              </a:r>
            </a:p>
          </p:txBody>
        </p:sp>
        <p:sp>
          <p:nvSpPr>
            <p:cNvPr id="61" name="Rectangle 60">
              <a:extLst>
                <a:ext uri="{FF2B5EF4-FFF2-40B4-BE49-F238E27FC236}">
                  <a16:creationId xmlns:a16="http://schemas.microsoft.com/office/drawing/2014/main" id="{5F2247FD-44C4-8368-9C39-BFEA4EC6275D}"/>
                </a:ext>
              </a:extLst>
            </p:cNvPr>
            <p:cNvSpPr/>
            <p:nvPr/>
          </p:nvSpPr>
          <p:spPr>
            <a:xfrm>
              <a:off x="8455020" y="2169824"/>
              <a:ext cx="1700722" cy="429348"/>
            </a:xfrm>
            <a:prstGeom prst="rect">
              <a:avLst/>
            </a:prstGeom>
          </p:spPr>
          <p:txBody>
            <a:bodyPr wrap="square">
              <a:spAutoFit/>
            </a:bodyPr>
            <a:lstStyle/>
            <a:p>
              <a:pPr marL="0" marR="0" lvl="0" indent="0" algn="ctr" defTabSz="914400" eaLnBrk="1" fontAlgn="auto" latinLnBrk="0" hangingPunct="1">
                <a:lnSpc>
                  <a:spcPct val="90000"/>
                </a:lnSpc>
                <a:spcBef>
                  <a:spcPct val="46296"/>
                </a:spcBef>
                <a:spcAft>
                  <a:spcPts val="0"/>
                </a:spcAft>
                <a:buClrTx/>
                <a:buSzTx/>
                <a:buFont typeface="Forma DJR Micro" panose="00000000000000090000" pitchFamily="2" charset="0"/>
                <a:buNone/>
                <a:tabLst>
                  <a:tab pos="225425" algn="l"/>
                </a:tabLst>
                <a:defRPr/>
              </a:pPr>
              <a:r>
                <a:rPr kumimoji="0" lang="en-US" sz="1200" b="0" i="0" u="none" strike="noStrike" kern="0" cap="all" spc="100" normalizeH="0" baseline="0" noProof="0" dirty="0">
                  <a:ln>
                    <a:noFill/>
                  </a:ln>
                  <a:solidFill>
                    <a:schemeClr val="bg1"/>
                  </a:solidFill>
                  <a:effectLst/>
                  <a:uLnTx/>
                  <a:uFillTx/>
                </a:rPr>
                <a:t>Distance education</a:t>
              </a:r>
            </a:p>
          </p:txBody>
        </p:sp>
        <p:sp>
          <p:nvSpPr>
            <p:cNvPr id="62" name="Rectangle 61">
              <a:extLst>
                <a:ext uri="{FF2B5EF4-FFF2-40B4-BE49-F238E27FC236}">
                  <a16:creationId xmlns:a16="http://schemas.microsoft.com/office/drawing/2014/main" id="{515A649D-0516-C47C-C717-58B5F4778BAE}"/>
                </a:ext>
              </a:extLst>
            </p:cNvPr>
            <p:cNvSpPr/>
            <p:nvPr/>
          </p:nvSpPr>
          <p:spPr>
            <a:xfrm>
              <a:off x="8349813" y="2859956"/>
              <a:ext cx="1911137" cy="429348"/>
            </a:xfrm>
            <a:prstGeom prst="rect">
              <a:avLst/>
            </a:prstGeom>
          </p:spPr>
          <p:txBody>
            <a:bodyPr wrap="square">
              <a:spAutoFit/>
            </a:bodyPr>
            <a:lstStyle/>
            <a:p>
              <a:pPr marL="0" marR="0" lvl="0" indent="0" algn="ctr" defTabSz="914400" eaLnBrk="1" fontAlgn="auto" latinLnBrk="0" hangingPunct="1">
                <a:lnSpc>
                  <a:spcPct val="90000"/>
                </a:lnSpc>
                <a:spcBef>
                  <a:spcPct val="46296"/>
                </a:spcBef>
                <a:spcAft>
                  <a:spcPts val="0"/>
                </a:spcAft>
                <a:buClrTx/>
                <a:buSzTx/>
                <a:buFont typeface="Forma DJR Micro" panose="00000000000000090000" pitchFamily="2" charset="0"/>
                <a:buNone/>
                <a:tabLst>
                  <a:tab pos="225425" algn="l"/>
                </a:tabLst>
                <a:defRPr/>
              </a:pPr>
              <a:r>
                <a:rPr kumimoji="0" lang="en-US" sz="1200" b="0" i="0" u="none" strike="noStrike" kern="0" cap="all" spc="100" normalizeH="0" baseline="0" noProof="0" dirty="0">
                  <a:ln>
                    <a:noFill/>
                  </a:ln>
                  <a:solidFill>
                    <a:schemeClr val="bg1"/>
                  </a:solidFill>
                  <a:effectLst/>
                  <a:uLnTx/>
                  <a:uFillTx/>
                </a:rPr>
                <a:t>Student communications</a:t>
              </a:r>
            </a:p>
          </p:txBody>
        </p:sp>
        <p:sp>
          <p:nvSpPr>
            <p:cNvPr id="63" name="Rectangle 62">
              <a:extLst>
                <a:ext uri="{FF2B5EF4-FFF2-40B4-BE49-F238E27FC236}">
                  <a16:creationId xmlns:a16="http://schemas.microsoft.com/office/drawing/2014/main" id="{AB334D1F-CD5F-1DB6-EF01-9110CF7625A0}"/>
                </a:ext>
              </a:extLst>
            </p:cNvPr>
            <p:cNvSpPr/>
            <p:nvPr/>
          </p:nvSpPr>
          <p:spPr>
            <a:xfrm>
              <a:off x="8038728" y="3604440"/>
              <a:ext cx="2533306" cy="429348"/>
            </a:xfrm>
            <a:prstGeom prst="rect">
              <a:avLst/>
            </a:prstGeom>
          </p:spPr>
          <p:txBody>
            <a:bodyPr wrap="square">
              <a:spAutoFit/>
            </a:bodyPr>
            <a:lstStyle/>
            <a:p>
              <a:pPr marL="0" marR="0" lvl="0" indent="0" algn="ctr" defTabSz="914400" eaLnBrk="1" fontAlgn="auto" latinLnBrk="0" hangingPunct="1">
                <a:lnSpc>
                  <a:spcPct val="90000"/>
                </a:lnSpc>
                <a:spcBef>
                  <a:spcPct val="46296"/>
                </a:spcBef>
                <a:spcAft>
                  <a:spcPts val="0"/>
                </a:spcAft>
                <a:buClrTx/>
                <a:buSzTx/>
                <a:buFont typeface="Forma DJR Micro" panose="00000000000000090000" pitchFamily="2" charset="0"/>
                <a:buNone/>
                <a:tabLst>
                  <a:tab pos="225425" algn="l"/>
                </a:tabLst>
                <a:defRPr/>
              </a:pPr>
              <a:r>
                <a:rPr kumimoji="0" lang="en-US" sz="1200" b="0" i="0" u="none" strike="noStrike" kern="0" cap="all" spc="100" normalizeH="0" baseline="0" noProof="0" dirty="0">
                  <a:ln>
                    <a:noFill/>
                  </a:ln>
                  <a:solidFill>
                    <a:schemeClr val="bg1"/>
                  </a:solidFill>
                  <a:effectLst/>
                  <a:uLnTx/>
                  <a:uFillTx/>
                </a:rPr>
                <a:t>Faculty-student enrichment</a:t>
              </a:r>
            </a:p>
          </p:txBody>
        </p:sp>
        <p:sp>
          <p:nvSpPr>
            <p:cNvPr id="64" name="Rectangle 63">
              <a:extLst>
                <a:ext uri="{FF2B5EF4-FFF2-40B4-BE49-F238E27FC236}">
                  <a16:creationId xmlns:a16="http://schemas.microsoft.com/office/drawing/2014/main" id="{4F8057CE-DD75-545D-576E-4E5D83C569C4}"/>
                </a:ext>
              </a:extLst>
            </p:cNvPr>
            <p:cNvSpPr/>
            <p:nvPr/>
          </p:nvSpPr>
          <p:spPr>
            <a:xfrm>
              <a:off x="8038728" y="4389194"/>
              <a:ext cx="2533306" cy="263149"/>
            </a:xfrm>
            <a:prstGeom prst="rect">
              <a:avLst/>
            </a:prstGeom>
          </p:spPr>
          <p:txBody>
            <a:bodyPr wrap="square">
              <a:spAutoFit/>
            </a:bodyPr>
            <a:lstStyle/>
            <a:p>
              <a:pPr marL="0" marR="0" lvl="0" indent="0" algn="ctr" defTabSz="914400" eaLnBrk="1" fontAlgn="auto" latinLnBrk="0" hangingPunct="1">
                <a:lnSpc>
                  <a:spcPct val="90000"/>
                </a:lnSpc>
                <a:spcBef>
                  <a:spcPct val="46296"/>
                </a:spcBef>
                <a:spcAft>
                  <a:spcPts val="0"/>
                </a:spcAft>
                <a:buClrTx/>
                <a:buSzTx/>
                <a:buFont typeface="Forma DJR Micro" panose="00000000000000090000" pitchFamily="2" charset="0"/>
                <a:buNone/>
                <a:tabLst>
                  <a:tab pos="225425" algn="l"/>
                </a:tabLst>
                <a:defRPr/>
              </a:pPr>
              <a:r>
                <a:rPr kumimoji="0" lang="en-US" sz="1200" b="0" i="0" u="none" strike="noStrike" kern="0" cap="all" spc="100" normalizeH="0" baseline="0" noProof="0" dirty="0">
                  <a:ln>
                    <a:noFill/>
                  </a:ln>
                  <a:solidFill>
                    <a:schemeClr val="bg1"/>
                  </a:solidFill>
                  <a:effectLst/>
                  <a:uLnTx/>
                  <a:uFillTx/>
                </a:rPr>
                <a:t>Continuing education</a:t>
              </a:r>
            </a:p>
          </p:txBody>
        </p:sp>
        <p:sp>
          <p:nvSpPr>
            <p:cNvPr id="65" name="Rectangle 64">
              <a:extLst>
                <a:ext uri="{FF2B5EF4-FFF2-40B4-BE49-F238E27FC236}">
                  <a16:creationId xmlns:a16="http://schemas.microsoft.com/office/drawing/2014/main" id="{7BF3DA5D-9F4D-3C02-ED81-5088DDFB3C72}"/>
                </a:ext>
              </a:extLst>
            </p:cNvPr>
            <p:cNvSpPr/>
            <p:nvPr/>
          </p:nvSpPr>
          <p:spPr>
            <a:xfrm>
              <a:off x="8038728" y="5058786"/>
              <a:ext cx="2533306" cy="263149"/>
            </a:xfrm>
            <a:prstGeom prst="rect">
              <a:avLst/>
            </a:prstGeom>
          </p:spPr>
          <p:txBody>
            <a:bodyPr wrap="square">
              <a:spAutoFit/>
            </a:bodyPr>
            <a:lstStyle/>
            <a:p>
              <a:pPr marL="0" marR="0" lvl="0" indent="0" algn="ctr" defTabSz="914400" eaLnBrk="1" fontAlgn="auto" latinLnBrk="0" hangingPunct="1">
                <a:lnSpc>
                  <a:spcPct val="90000"/>
                </a:lnSpc>
                <a:spcBef>
                  <a:spcPct val="46296"/>
                </a:spcBef>
                <a:spcAft>
                  <a:spcPts val="0"/>
                </a:spcAft>
                <a:buClrTx/>
                <a:buSzTx/>
                <a:buFont typeface="Forma DJR Micro" panose="00000000000000090000" pitchFamily="2" charset="0"/>
                <a:buNone/>
                <a:tabLst>
                  <a:tab pos="225425" algn="l"/>
                </a:tabLst>
                <a:defRPr/>
              </a:pPr>
              <a:r>
                <a:rPr kumimoji="0" lang="en-US" sz="1200" b="0" i="0" u="none" strike="noStrike" kern="0" cap="all" spc="100" normalizeH="0" baseline="0" noProof="0" dirty="0">
                  <a:ln>
                    <a:noFill/>
                  </a:ln>
                  <a:solidFill>
                    <a:schemeClr val="bg1"/>
                  </a:solidFill>
                  <a:effectLst/>
                  <a:uLnTx/>
                  <a:uFillTx/>
                </a:rPr>
                <a:t>Day-to-day business</a:t>
              </a:r>
            </a:p>
          </p:txBody>
        </p:sp>
      </p:grpSp>
      <p:cxnSp>
        <p:nvCxnSpPr>
          <p:cNvPr id="66" name="Straight Connector 65">
            <a:extLst>
              <a:ext uri="{FF2B5EF4-FFF2-40B4-BE49-F238E27FC236}">
                <a16:creationId xmlns:a16="http://schemas.microsoft.com/office/drawing/2014/main" id="{E3A8309B-BE4A-3080-2549-C8CFC16ED07C}"/>
              </a:ext>
            </a:extLst>
          </p:cNvPr>
          <p:cNvCxnSpPr>
            <a:cxnSpLocks/>
          </p:cNvCxnSpPr>
          <p:nvPr/>
        </p:nvCxnSpPr>
        <p:spPr>
          <a:xfrm flipH="1">
            <a:off x="2496511" y="3098839"/>
            <a:ext cx="1371600" cy="0"/>
          </a:xfrm>
          <a:prstGeom prst="line">
            <a:avLst/>
          </a:prstGeom>
          <a:noFill/>
          <a:ln w="38100" cap="flat" cmpd="sng" algn="ctr">
            <a:solidFill>
              <a:srgbClr val="99D5EF">
                <a:lumMod val="75000"/>
              </a:srgbClr>
            </a:solidFill>
            <a:prstDash val="solid"/>
            <a:miter lim="800000"/>
          </a:ln>
          <a:effectLst/>
        </p:spPr>
      </p:cxnSp>
      <p:cxnSp>
        <p:nvCxnSpPr>
          <p:cNvPr id="67" name="Straight Connector 66">
            <a:extLst>
              <a:ext uri="{FF2B5EF4-FFF2-40B4-BE49-F238E27FC236}">
                <a16:creationId xmlns:a16="http://schemas.microsoft.com/office/drawing/2014/main" id="{834CFFCA-E6E3-CE83-15A5-01D1BA9A55A7}"/>
              </a:ext>
            </a:extLst>
          </p:cNvPr>
          <p:cNvCxnSpPr>
            <a:cxnSpLocks/>
          </p:cNvCxnSpPr>
          <p:nvPr/>
        </p:nvCxnSpPr>
        <p:spPr>
          <a:xfrm flipH="1">
            <a:off x="2331740" y="3846984"/>
            <a:ext cx="1700721" cy="0"/>
          </a:xfrm>
          <a:prstGeom prst="line">
            <a:avLst/>
          </a:prstGeom>
          <a:noFill/>
          <a:ln w="38100" cap="flat" cmpd="sng" algn="ctr">
            <a:solidFill>
              <a:srgbClr val="99D5EF">
                <a:lumMod val="75000"/>
              </a:srgbClr>
            </a:solidFill>
            <a:prstDash val="solid"/>
            <a:miter lim="800000"/>
          </a:ln>
          <a:effectLst/>
        </p:spPr>
      </p:cxnSp>
      <p:cxnSp>
        <p:nvCxnSpPr>
          <p:cNvPr id="68" name="Straight Connector 67">
            <a:extLst>
              <a:ext uri="{FF2B5EF4-FFF2-40B4-BE49-F238E27FC236}">
                <a16:creationId xmlns:a16="http://schemas.microsoft.com/office/drawing/2014/main" id="{2EDE49B4-94EB-FE0F-5E28-A50CE4469572}"/>
              </a:ext>
            </a:extLst>
          </p:cNvPr>
          <p:cNvCxnSpPr>
            <a:cxnSpLocks/>
          </p:cNvCxnSpPr>
          <p:nvPr/>
        </p:nvCxnSpPr>
        <p:spPr>
          <a:xfrm flipH="1">
            <a:off x="2226532" y="4539087"/>
            <a:ext cx="2036415" cy="0"/>
          </a:xfrm>
          <a:prstGeom prst="line">
            <a:avLst/>
          </a:prstGeom>
          <a:noFill/>
          <a:ln w="38100" cap="flat" cmpd="sng" algn="ctr">
            <a:solidFill>
              <a:srgbClr val="99D5EF">
                <a:lumMod val="75000"/>
              </a:srgbClr>
            </a:solidFill>
            <a:prstDash val="solid"/>
            <a:miter lim="800000"/>
          </a:ln>
          <a:effectLst/>
        </p:spPr>
      </p:cxnSp>
      <p:cxnSp>
        <p:nvCxnSpPr>
          <p:cNvPr id="69" name="Straight Connector 68">
            <a:extLst>
              <a:ext uri="{FF2B5EF4-FFF2-40B4-BE49-F238E27FC236}">
                <a16:creationId xmlns:a16="http://schemas.microsoft.com/office/drawing/2014/main" id="{CC40414C-ED2F-1928-B8A7-40343AE79EE6}"/>
              </a:ext>
            </a:extLst>
          </p:cNvPr>
          <p:cNvCxnSpPr>
            <a:cxnSpLocks/>
          </p:cNvCxnSpPr>
          <p:nvPr/>
        </p:nvCxnSpPr>
        <p:spPr>
          <a:xfrm flipH="1" flipV="1">
            <a:off x="1910430" y="5211323"/>
            <a:ext cx="2565337" cy="1643"/>
          </a:xfrm>
          <a:prstGeom prst="line">
            <a:avLst/>
          </a:prstGeom>
          <a:noFill/>
          <a:ln w="38100" cap="flat" cmpd="sng" algn="ctr">
            <a:solidFill>
              <a:srgbClr val="99D5EF">
                <a:lumMod val="75000"/>
              </a:srgbClr>
            </a:solidFill>
            <a:prstDash val="solid"/>
            <a:miter lim="800000"/>
          </a:ln>
          <a:effectLst/>
        </p:spPr>
      </p:cxnSp>
      <p:sp>
        <p:nvSpPr>
          <p:cNvPr id="70" name="Rectangle 69">
            <a:extLst>
              <a:ext uri="{FF2B5EF4-FFF2-40B4-BE49-F238E27FC236}">
                <a16:creationId xmlns:a16="http://schemas.microsoft.com/office/drawing/2014/main" id="{45CC3DA4-7737-2EC6-7CC1-760EBDE66319}"/>
              </a:ext>
            </a:extLst>
          </p:cNvPr>
          <p:cNvSpPr/>
          <p:nvPr/>
        </p:nvSpPr>
        <p:spPr>
          <a:xfrm>
            <a:off x="8083002" y="1926106"/>
            <a:ext cx="3679600" cy="646331"/>
          </a:xfrm>
          <a:prstGeom prst="rect">
            <a:avLst/>
          </a:prstGeom>
        </p:spPr>
        <p:txBody>
          <a:bodyPr wrap="square">
            <a:spAutoFit/>
          </a:bodyPr>
          <a:lstStyle/>
          <a:p>
            <a:pPr>
              <a:lnSpc>
                <a:spcPct val="100000"/>
              </a:lnSpc>
              <a:spcBef>
                <a:spcPts val="0"/>
              </a:spcBef>
              <a:buSzPct val="90000"/>
              <a:defRPr/>
            </a:pPr>
            <a:r>
              <a:rPr lang="en-US" sz="1200" dirty="0">
                <a:latin typeface="+mj-lt"/>
              </a:rPr>
              <a:t>Remote students</a:t>
            </a:r>
          </a:p>
          <a:p>
            <a:pPr>
              <a:lnSpc>
                <a:spcPct val="100000"/>
              </a:lnSpc>
              <a:spcBef>
                <a:spcPts val="0"/>
              </a:spcBef>
              <a:buSzPct val="90000"/>
              <a:defRPr/>
            </a:pPr>
            <a:r>
              <a:rPr lang="en-US" sz="1200" dirty="0">
                <a:latin typeface="+mj-lt"/>
              </a:rPr>
              <a:t>MBA Program</a:t>
            </a:r>
          </a:p>
          <a:p>
            <a:pPr>
              <a:lnSpc>
                <a:spcPct val="100000"/>
              </a:lnSpc>
              <a:spcBef>
                <a:spcPts val="0"/>
              </a:spcBef>
              <a:buSzPct val="90000"/>
              <a:defRPr/>
            </a:pPr>
            <a:r>
              <a:rPr lang="en-US" sz="1200" dirty="0">
                <a:latin typeface="+mj-lt"/>
              </a:rPr>
              <a:t>Virtual Classes</a:t>
            </a:r>
          </a:p>
        </p:txBody>
      </p:sp>
      <p:sp>
        <p:nvSpPr>
          <p:cNvPr id="71" name="Rectangle 70">
            <a:extLst>
              <a:ext uri="{FF2B5EF4-FFF2-40B4-BE49-F238E27FC236}">
                <a16:creationId xmlns:a16="http://schemas.microsoft.com/office/drawing/2014/main" id="{01B13EEA-72D3-5927-E586-E0894E133216}"/>
              </a:ext>
            </a:extLst>
          </p:cNvPr>
          <p:cNvSpPr/>
          <p:nvPr/>
        </p:nvSpPr>
        <p:spPr>
          <a:xfrm>
            <a:off x="8083002" y="3657306"/>
            <a:ext cx="3679600" cy="869469"/>
          </a:xfrm>
          <a:prstGeom prst="rect">
            <a:avLst/>
          </a:prstGeom>
        </p:spPr>
        <p:txBody>
          <a:bodyPr wrap="square">
            <a:spAutoFit/>
          </a:bodyPr>
          <a:lstStyle/>
          <a:p>
            <a:pPr>
              <a:lnSpc>
                <a:spcPct val="100000"/>
              </a:lnSpc>
              <a:spcBef>
                <a:spcPts val="100"/>
              </a:spcBef>
              <a:buSzPct val="90000"/>
              <a:defRPr/>
            </a:pPr>
            <a:r>
              <a:rPr lang="en-US" sz="1200" dirty="0">
                <a:latin typeface="+mj-lt"/>
              </a:rPr>
              <a:t>Office Hours</a:t>
            </a:r>
          </a:p>
          <a:p>
            <a:pPr>
              <a:lnSpc>
                <a:spcPct val="100000"/>
              </a:lnSpc>
              <a:spcBef>
                <a:spcPts val="100"/>
              </a:spcBef>
              <a:buSzPct val="90000"/>
              <a:defRPr/>
            </a:pPr>
            <a:r>
              <a:rPr lang="en-US" sz="1200" dirty="0">
                <a:latin typeface="+mj-lt"/>
              </a:rPr>
              <a:t>Tutoring </a:t>
            </a:r>
          </a:p>
          <a:p>
            <a:pPr>
              <a:lnSpc>
                <a:spcPct val="100000"/>
              </a:lnSpc>
              <a:spcBef>
                <a:spcPts val="100"/>
              </a:spcBef>
              <a:buSzPct val="90000"/>
              <a:defRPr/>
            </a:pPr>
            <a:r>
              <a:rPr lang="en-US" sz="1200" dirty="0">
                <a:latin typeface="+mj-lt"/>
              </a:rPr>
              <a:t>Remote Experts </a:t>
            </a:r>
          </a:p>
          <a:p>
            <a:pPr>
              <a:lnSpc>
                <a:spcPct val="100000"/>
              </a:lnSpc>
              <a:spcBef>
                <a:spcPts val="100"/>
              </a:spcBef>
              <a:buSzPct val="90000"/>
              <a:defRPr/>
            </a:pPr>
            <a:r>
              <a:rPr lang="en-US" sz="1200" dirty="0">
                <a:latin typeface="+mj-lt"/>
              </a:rPr>
              <a:t>Lecture Capture</a:t>
            </a:r>
          </a:p>
        </p:txBody>
      </p:sp>
      <p:sp>
        <p:nvSpPr>
          <p:cNvPr id="72" name="Rectangle 71">
            <a:extLst>
              <a:ext uri="{FF2B5EF4-FFF2-40B4-BE49-F238E27FC236}">
                <a16:creationId xmlns:a16="http://schemas.microsoft.com/office/drawing/2014/main" id="{3DA15405-BD70-D4AA-6B21-40DB94013213}"/>
              </a:ext>
            </a:extLst>
          </p:cNvPr>
          <p:cNvSpPr/>
          <p:nvPr/>
        </p:nvSpPr>
        <p:spPr>
          <a:xfrm>
            <a:off x="8125610" y="4622369"/>
            <a:ext cx="4545914" cy="671979"/>
          </a:xfrm>
          <a:prstGeom prst="rect">
            <a:avLst/>
          </a:prstGeom>
        </p:spPr>
        <p:txBody>
          <a:bodyPr wrap="square">
            <a:spAutoFit/>
          </a:bodyPr>
          <a:lstStyle/>
          <a:p>
            <a:pPr>
              <a:spcBef>
                <a:spcPts val="100"/>
              </a:spcBef>
              <a:buSzPct val="90000"/>
              <a:defRPr/>
            </a:pPr>
            <a:r>
              <a:rPr lang="en-US" sz="1200" dirty="0">
                <a:latin typeface="+mj-lt"/>
              </a:rPr>
              <a:t>Faculty Learning</a:t>
            </a:r>
          </a:p>
          <a:p>
            <a:pPr>
              <a:spcBef>
                <a:spcPts val="100"/>
              </a:spcBef>
              <a:buSzPct val="90000"/>
              <a:defRPr/>
            </a:pPr>
            <a:r>
              <a:rPr lang="en-US" sz="1200" dirty="0">
                <a:latin typeface="+mj-lt"/>
              </a:rPr>
              <a:t>Policy Training </a:t>
            </a:r>
          </a:p>
          <a:p>
            <a:pPr>
              <a:spcBef>
                <a:spcPts val="100"/>
              </a:spcBef>
              <a:buSzPct val="90000"/>
              <a:defRPr/>
            </a:pPr>
            <a:r>
              <a:rPr lang="en-US" sz="1200" dirty="0">
                <a:latin typeface="+mj-lt"/>
              </a:rPr>
              <a:t>Peer Training</a:t>
            </a:r>
          </a:p>
        </p:txBody>
      </p:sp>
      <p:sp>
        <p:nvSpPr>
          <p:cNvPr id="73" name="Rectangle 72">
            <a:extLst>
              <a:ext uri="{FF2B5EF4-FFF2-40B4-BE49-F238E27FC236}">
                <a16:creationId xmlns:a16="http://schemas.microsoft.com/office/drawing/2014/main" id="{669355A8-78BF-A580-0E78-E10D86E38B30}"/>
              </a:ext>
            </a:extLst>
          </p:cNvPr>
          <p:cNvSpPr/>
          <p:nvPr/>
        </p:nvSpPr>
        <p:spPr>
          <a:xfrm>
            <a:off x="8083002" y="2789273"/>
            <a:ext cx="3679600" cy="671979"/>
          </a:xfrm>
          <a:prstGeom prst="rect">
            <a:avLst/>
          </a:prstGeom>
        </p:spPr>
        <p:txBody>
          <a:bodyPr wrap="square">
            <a:spAutoFit/>
          </a:bodyPr>
          <a:lstStyle/>
          <a:p>
            <a:pPr>
              <a:spcBef>
                <a:spcPts val="100"/>
              </a:spcBef>
              <a:buSzPct val="90000"/>
              <a:defRPr/>
            </a:pPr>
            <a:r>
              <a:rPr lang="en-US" sz="1200" dirty="0">
                <a:latin typeface="+mj-lt"/>
              </a:rPr>
              <a:t>Peer Consulting</a:t>
            </a:r>
          </a:p>
          <a:p>
            <a:pPr>
              <a:spcBef>
                <a:spcPts val="100"/>
              </a:spcBef>
              <a:buSzPct val="90000"/>
              <a:defRPr/>
            </a:pPr>
            <a:r>
              <a:rPr lang="en-US" sz="1200" dirty="0">
                <a:latin typeface="+mj-lt"/>
              </a:rPr>
              <a:t>Interviews</a:t>
            </a:r>
          </a:p>
          <a:p>
            <a:pPr>
              <a:spcBef>
                <a:spcPts val="100"/>
              </a:spcBef>
              <a:buSzPct val="90000"/>
              <a:defRPr/>
            </a:pPr>
            <a:r>
              <a:rPr lang="en-US" sz="1200" dirty="0">
                <a:latin typeface="+mj-lt"/>
              </a:rPr>
              <a:t>Team Activities</a:t>
            </a:r>
          </a:p>
        </p:txBody>
      </p:sp>
      <p:sp>
        <p:nvSpPr>
          <p:cNvPr id="74" name="Rectangle 73">
            <a:extLst>
              <a:ext uri="{FF2B5EF4-FFF2-40B4-BE49-F238E27FC236}">
                <a16:creationId xmlns:a16="http://schemas.microsoft.com/office/drawing/2014/main" id="{413013CC-3305-23F9-F5F9-8660DF02FE71}"/>
              </a:ext>
            </a:extLst>
          </p:cNvPr>
          <p:cNvSpPr/>
          <p:nvPr/>
        </p:nvSpPr>
        <p:spPr>
          <a:xfrm>
            <a:off x="8083002" y="5389942"/>
            <a:ext cx="3302286" cy="1066959"/>
          </a:xfrm>
          <a:prstGeom prst="rect">
            <a:avLst/>
          </a:prstGeom>
        </p:spPr>
        <p:txBody>
          <a:bodyPr wrap="square">
            <a:spAutoFit/>
          </a:bodyPr>
          <a:lstStyle/>
          <a:p>
            <a:pPr>
              <a:spcBef>
                <a:spcPts val="100"/>
              </a:spcBef>
              <a:buSzPct val="90000"/>
              <a:defRPr/>
            </a:pPr>
            <a:r>
              <a:rPr lang="en-US" sz="1200" dirty="0">
                <a:latin typeface="+mj-lt"/>
              </a:rPr>
              <a:t>HR</a:t>
            </a:r>
          </a:p>
          <a:p>
            <a:pPr>
              <a:spcBef>
                <a:spcPts val="100"/>
              </a:spcBef>
              <a:buSzPct val="90000"/>
              <a:defRPr/>
            </a:pPr>
            <a:r>
              <a:rPr lang="en-US" sz="1200" dirty="0">
                <a:latin typeface="+mj-lt"/>
              </a:rPr>
              <a:t>Admissions Board Finance </a:t>
            </a:r>
          </a:p>
          <a:p>
            <a:pPr>
              <a:spcBef>
                <a:spcPts val="100"/>
              </a:spcBef>
              <a:buSzPct val="90000"/>
              <a:defRPr/>
            </a:pPr>
            <a:r>
              <a:rPr lang="en-US" sz="1200" dirty="0">
                <a:latin typeface="+mj-lt"/>
              </a:rPr>
              <a:t>Marketing </a:t>
            </a:r>
          </a:p>
          <a:p>
            <a:pPr>
              <a:spcBef>
                <a:spcPts val="100"/>
              </a:spcBef>
              <a:buSzPct val="90000"/>
              <a:defRPr/>
            </a:pPr>
            <a:r>
              <a:rPr lang="en-US" sz="1200" dirty="0">
                <a:latin typeface="+mj-lt"/>
              </a:rPr>
              <a:t>PR</a:t>
            </a:r>
          </a:p>
          <a:p>
            <a:pPr>
              <a:spcBef>
                <a:spcPts val="100"/>
              </a:spcBef>
              <a:buSzPct val="90000"/>
              <a:defRPr/>
            </a:pPr>
            <a:r>
              <a:rPr lang="en-US" sz="1200" dirty="0">
                <a:latin typeface="+mj-lt"/>
              </a:rPr>
              <a:t>Alumni Reach</a:t>
            </a:r>
          </a:p>
        </p:txBody>
      </p:sp>
      <p:sp>
        <p:nvSpPr>
          <p:cNvPr id="75" name="Rectangle 74">
            <a:extLst>
              <a:ext uri="{FF2B5EF4-FFF2-40B4-BE49-F238E27FC236}">
                <a16:creationId xmlns:a16="http://schemas.microsoft.com/office/drawing/2014/main" id="{A65720D7-0447-C49B-7461-46D28BE230CD}"/>
              </a:ext>
            </a:extLst>
          </p:cNvPr>
          <p:cNvSpPr/>
          <p:nvPr/>
        </p:nvSpPr>
        <p:spPr bwMode="ltGray">
          <a:xfrm>
            <a:off x="284136" y="6349139"/>
            <a:ext cx="1245030" cy="36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Footer Placeholder 3">
            <a:extLst>
              <a:ext uri="{FF2B5EF4-FFF2-40B4-BE49-F238E27FC236}">
                <a16:creationId xmlns:a16="http://schemas.microsoft.com/office/drawing/2014/main" id="{23D91D23-B91C-E6BA-47D1-F1B436AFC44E}"/>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spTree>
    <p:extLst>
      <p:ext uri="{BB962C8B-B14F-4D97-AF65-F5344CB8AC3E}">
        <p14:creationId xmlns:p14="http://schemas.microsoft.com/office/powerpoint/2010/main" val="22581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46B403-78DB-4D2E-A3C1-01B59B6135B9}"/>
              </a:ext>
            </a:extLst>
          </p:cNvPr>
          <p:cNvSpPr txBox="1"/>
          <p:nvPr/>
        </p:nvSpPr>
        <p:spPr>
          <a:xfrm>
            <a:off x="1527048" y="1124712"/>
            <a:ext cx="9144000" cy="2386584"/>
          </a:xfrm>
          <a:prstGeom prst="rect">
            <a:avLst/>
          </a:prstGeom>
        </p:spPr>
        <p:txBody>
          <a:bodyPr lIns="0" tIns="0" rIns="0" bIns="0" rtlCol="0" anchor="b">
            <a:normAutofit/>
          </a:bodyPr>
          <a:lstStyle/>
          <a:p>
            <a:pPr algn="ctr">
              <a:spcAft>
                <a:spcPts val="600"/>
              </a:spcAft>
            </a:pPr>
            <a:r>
              <a:rPr lang="en-US" sz="4800" kern="1200" dirty="0"/>
              <a:t>Introduction to HP Poly Solutions</a:t>
            </a:r>
          </a:p>
        </p:txBody>
      </p:sp>
      <p:sp>
        <p:nvSpPr>
          <p:cNvPr id="2" name="Rectangle 1">
            <a:extLst>
              <a:ext uri="{FF2B5EF4-FFF2-40B4-BE49-F238E27FC236}">
                <a16:creationId xmlns:a16="http://schemas.microsoft.com/office/drawing/2014/main" id="{DB70388C-6989-1965-A39E-BB9FAD3D545F}"/>
              </a:ext>
            </a:extLst>
          </p:cNvPr>
          <p:cNvSpPr/>
          <p:nvPr/>
        </p:nvSpPr>
        <p:spPr bwMode="ltGray">
          <a:xfrm>
            <a:off x="253139" y="6385302"/>
            <a:ext cx="1270861" cy="278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033335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E1BE43-1CD4-433C-8449-A4152A6837E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1250" y="1921432"/>
            <a:ext cx="5695950" cy="4277302"/>
          </a:xfrm>
          <a:prstGeom prst="rect">
            <a:avLst/>
          </a:prstGeom>
        </p:spPr>
        <p:txBody>
          <a:bodyPr>
            <a:noAutofit/>
          </a:bodyPr>
          <a:lstStyle/>
          <a:p>
            <a:pPr marL="0" indent="0">
              <a:spcBef>
                <a:spcPts val="2500"/>
              </a:spcBef>
              <a:spcAft>
                <a:spcPts val="600"/>
              </a:spcAft>
              <a:buNone/>
            </a:pPr>
            <a:r>
              <a:rPr lang="en-US" sz="2000" b="1" dirty="0"/>
              <a:t>Phones</a:t>
            </a:r>
          </a:p>
          <a:p>
            <a:pPr marL="0" lvl="1" indent="0">
              <a:spcAft>
                <a:spcPts val="600"/>
              </a:spcAft>
              <a:buNone/>
            </a:pPr>
            <a:r>
              <a:rPr lang="en-US" sz="2000" dirty="0"/>
              <a:t>HP Poly offers high-quality phones both wired and wireless </a:t>
            </a:r>
            <a:r>
              <a:rPr lang="en-US" dirty="0">
                <a:latin typeface="+mj-lt"/>
              </a:rPr>
              <a:t>which</a:t>
            </a:r>
            <a:r>
              <a:rPr lang="en-US" sz="2000" dirty="0"/>
              <a:t> fit perfectly in educational settings, that are ideal for security and communication.</a:t>
            </a:r>
          </a:p>
          <a:p>
            <a:pPr marL="0" lvl="1" indent="0">
              <a:spcAft>
                <a:spcPts val="600"/>
              </a:spcAft>
              <a:buNone/>
            </a:pPr>
            <a:r>
              <a:rPr lang="en-US" sz="2000" b="1" dirty="0"/>
              <a:t>Headsets</a:t>
            </a:r>
          </a:p>
          <a:p>
            <a:pPr marL="0" lvl="1" indent="0">
              <a:spcAft>
                <a:spcPts val="600"/>
              </a:spcAft>
              <a:buNone/>
            </a:pPr>
            <a:r>
              <a:rPr lang="en-US" sz="2000" dirty="0"/>
              <a:t>The range of headsets from HP Poly offer students, administration and faculty a wide range of options to ensure easy listening and communicating from different environments.</a:t>
            </a:r>
          </a:p>
          <a:p>
            <a:pPr marL="0" lvl="1" indent="0">
              <a:spcAft>
                <a:spcPts val="600"/>
              </a:spcAft>
              <a:buNone/>
            </a:pPr>
            <a:r>
              <a:rPr lang="en-US" sz="2000" b="1" dirty="0"/>
              <a:t>Video Conferencing Solutions</a:t>
            </a:r>
          </a:p>
          <a:p>
            <a:pPr marL="0" lvl="1" indent="0">
              <a:spcAft>
                <a:spcPts val="600"/>
              </a:spcAft>
              <a:buNone/>
            </a:pPr>
            <a:r>
              <a:rPr lang="en-US" sz="2000" dirty="0"/>
              <a:t>HP Poly provides comprehensive video conferencing systems that facilitate seamless audio-visual interaction in educational settings.</a:t>
            </a:r>
          </a:p>
        </p:txBody>
      </p:sp>
      <p:sp>
        <p:nvSpPr>
          <p:cNvPr id="4" name="TextBox 3">
            <a:extLst>
              <a:ext uri="{FF2B5EF4-FFF2-40B4-BE49-F238E27FC236}">
                <a16:creationId xmlns:a16="http://schemas.microsoft.com/office/drawing/2014/main" id="{4B9FD4F4-7A19-40A3-8798-574EB607B8C9}"/>
              </a:ext>
            </a:extLst>
          </p:cNvPr>
          <p:cNvSpPr txBox="1"/>
          <p:nvPr/>
        </p:nvSpPr>
        <p:spPr>
          <a:xfrm>
            <a:off x="304800" y="78798"/>
            <a:ext cx="11582400" cy="1325563"/>
          </a:xfrm>
          <a:prstGeom prst="rect">
            <a:avLst/>
          </a:prstGeom>
        </p:spPr>
        <p:txBody>
          <a:bodyPr vert="horz" lIns="0" tIns="45720" rIns="91440" bIns="45720" rtlCol="0" anchor="ctr">
            <a:normAutofit/>
          </a:bodyPr>
          <a:lstStyle/>
          <a:p>
            <a:pPr>
              <a:spcBef>
                <a:spcPct val="0"/>
              </a:spcBef>
              <a:spcAft>
                <a:spcPts val="600"/>
              </a:spcAft>
            </a:pPr>
            <a:r>
              <a:rPr lang="en-US" sz="4000" b="0" i="0" kern="1200" spc="80" baseline="0" dirty="0"/>
              <a:t>Overview of HP Poly Products</a:t>
            </a:r>
          </a:p>
        </p:txBody>
      </p:sp>
      <p:cxnSp>
        <p:nvCxnSpPr>
          <p:cNvPr id="10" name="Straight Connector 9">
            <a:extLst>
              <a:ext uri="{FF2B5EF4-FFF2-40B4-BE49-F238E27FC236}">
                <a16:creationId xmlns:a16="http://schemas.microsoft.com/office/drawing/2014/main" id="{79609A7C-A648-2C15-1722-DA8D7D6F873C}"/>
              </a:ext>
            </a:extLst>
          </p:cNvPr>
          <p:cNvCxnSpPr/>
          <p:nvPr/>
        </p:nvCxnSpPr>
        <p:spPr bwMode="black">
          <a:xfrm>
            <a:off x="6289963" y="3299031"/>
            <a:ext cx="543098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A65F64-947C-2F0D-B1D0-28B3A779DDB1}"/>
              </a:ext>
            </a:extLst>
          </p:cNvPr>
          <p:cNvCxnSpPr/>
          <p:nvPr/>
        </p:nvCxnSpPr>
        <p:spPr bwMode="black">
          <a:xfrm>
            <a:off x="6289963" y="4991681"/>
            <a:ext cx="543098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DAE540D-6F2A-47C1-C6D8-569F3AD09EAD}"/>
              </a:ext>
            </a:extLst>
          </p:cNvPr>
          <p:cNvSpPr/>
          <p:nvPr/>
        </p:nvSpPr>
        <p:spPr bwMode="ltGray">
          <a:xfrm>
            <a:off x="253139" y="6385302"/>
            <a:ext cx="1270861" cy="278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Footer Placeholder 3">
            <a:extLst>
              <a:ext uri="{FF2B5EF4-FFF2-40B4-BE49-F238E27FC236}">
                <a16:creationId xmlns:a16="http://schemas.microsoft.com/office/drawing/2014/main" id="{FCD54426-CC9B-0215-1116-B874B3C5E0A2}"/>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pic>
        <p:nvPicPr>
          <p:cNvPr id="12" name="Picture 11" descr="A person standing in front of a whiteboard&#10;&#10;AI-generated content may be incorrect.">
            <a:extLst>
              <a:ext uri="{FF2B5EF4-FFF2-40B4-BE49-F238E27FC236}">
                <a16:creationId xmlns:a16="http://schemas.microsoft.com/office/drawing/2014/main" id="{0554F21B-11D8-8C23-044B-2BE3E7AB91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429" y="1998463"/>
            <a:ext cx="5217944" cy="3479324"/>
          </a:xfrm>
          <a:prstGeom prst="rect">
            <a:avLst/>
          </a:prstGeom>
        </p:spPr>
      </p:pic>
    </p:spTree>
    <p:extLst>
      <p:ext uri="{BB962C8B-B14F-4D97-AF65-F5344CB8AC3E}">
        <p14:creationId xmlns:p14="http://schemas.microsoft.com/office/powerpoint/2010/main" val="3379300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D9EC80-EA84-4122-A01F-418814E8AD4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1909687"/>
            <a:ext cx="5695950" cy="4277302"/>
          </a:xfrm>
          <a:prstGeom prst="rect">
            <a:avLst/>
          </a:prstGeom>
        </p:spPr>
        <p:txBody>
          <a:bodyPr>
            <a:noAutofit/>
          </a:bodyPr>
          <a:lstStyle/>
          <a:p>
            <a:pPr marL="0" indent="0">
              <a:spcBef>
                <a:spcPts val="2500"/>
              </a:spcBef>
              <a:spcAft>
                <a:spcPts val="600"/>
              </a:spcAft>
              <a:buNone/>
            </a:pPr>
            <a:r>
              <a:rPr lang="en-US" sz="2000" b="1" dirty="0"/>
              <a:t>Enhanced Student Engagement</a:t>
            </a:r>
          </a:p>
          <a:p>
            <a:pPr marL="0" lvl="1" indent="0">
              <a:spcAft>
                <a:spcPts val="600"/>
              </a:spcAft>
              <a:buNone/>
            </a:pPr>
            <a:r>
              <a:rPr lang="en-US" sz="2000" dirty="0"/>
              <a:t>Audio and video solutions can capture students' attention and motivate them to participate actively in lessons.</a:t>
            </a:r>
          </a:p>
          <a:p>
            <a:pPr marL="0" indent="0">
              <a:spcBef>
                <a:spcPts val="2500"/>
              </a:spcBef>
              <a:spcAft>
                <a:spcPts val="600"/>
              </a:spcAft>
              <a:buNone/>
            </a:pPr>
            <a:r>
              <a:rPr lang="en-US" sz="2000" b="1" dirty="0"/>
              <a:t>Improved Communication</a:t>
            </a:r>
          </a:p>
          <a:p>
            <a:pPr marL="0" lvl="1" indent="0">
              <a:spcAft>
                <a:spcPts val="600"/>
              </a:spcAft>
              <a:buNone/>
            </a:pPr>
            <a:r>
              <a:rPr lang="en-US" sz="2000" dirty="0"/>
              <a:t>These solutions facilitate better communication between instructors and students, creating a more collaborative learning environment.</a:t>
            </a:r>
          </a:p>
          <a:p>
            <a:pPr marL="0" indent="0">
              <a:spcBef>
                <a:spcPts val="2500"/>
              </a:spcBef>
              <a:spcAft>
                <a:spcPts val="600"/>
              </a:spcAft>
              <a:buNone/>
            </a:pPr>
            <a:r>
              <a:rPr lang="en-US" sz="2000" b="1" dirty="0"/>
              <a:t>Administrative Enhancements</a:t>
            </a:r>
          </a:p>
          <a:p>
            <a:pPr marL="0" lvl="1" indent="0">
              <a:spcAft>
                <a:spcPts val="600"/>
              </a:spcAft>
              <a:buNone/>
            </a:pPr>
            <a:r>
              <a:rPr lang="en-US" sz="2000" dirty="0"/>
              <a:t>With audio and video tools, administration can effectively participate in remote trainings, community broadcasts, HR activities and more.</a:t>
            </a:r>
          </a:p>
        </p:txBody>
      </p:sp>
      <p:sp>
        <p:nvSpPr>
          <p:cNvPr id="4" name="TextBox 3">
            <a:extLst>
              <a:ext uri="{FF2B5EF4-FFF2-40B4-BE49-F238E27FC236}">
                <a16:creationId xmlns:a16="http://schemas.microsoft.com/office/drawing/2014/main" id="{9BB52C82-90B8-413E-B60A-FBC68225320A}"/>
              </a:ext>
            </a:extLst>
          </p:cNvPr>
          <p:cNvSpPr txBox="1"/>
          <p:nvPr/>
        </p:nvSpPr>
        <p:spPr>
          <a:xfrm>
            <a:off x="304800" y="78798"/>
            <a:ext cx="7106653" cy="1325563"/>
          </a:xfrm>
          <a:prstGeom prst="rect">
            <a:avLst/>
          </a:prstGeom>
        </p:spPr>
        <p:txBody>
          <a:bodyPr vert="horz" lIns="0" tIns="45720" rIns="91440" bIns="45720" rtlCol="0" anchor="ctr">
            <a:normAutofit/>
          </a:bodyPr>
          <a:lstStyle/>
          <a:p>
            <a:pPr>
              <a:spcBef>
                <a:spcPct val="0"/>
              </a:spcBef>
              <a:spcAft>
                <a:spcPts val="600"/>
              </a:spcAft>
            </a:pPr>
            <a:r>
              <a:rPr lang="en-US" sz="4000" b="0" i="0" kern="1200" spc="80" baseline="0" dirty="0"/>
              <a:t>Benefits in the classroom and administration</a:t>
            </a:r>
          </a:p>
        </p:txBody>
      </p:sp>
      <p:sp>
        <p:nvSpPr>
          <p:cNvPr id="7" name="Rectangle 6">
            <a:extLst>
              <a:ext uri="{FF2B5EF4-FFF2-40B4-BE49-F238E27FC236}">
                <a16:creationId xmlns:a16="http://schemas.microsoft.com/office/drawing/2014/main" id="{5EB4B11B-DC1A-02BB-86CF-0742DA192472}"/>
              </a:ext>
            </a:extLst>
          </p:cNvPr>
          <p:cNvSpPr/>
          <p:nvPr/>
        </p:nvSpPr>
        <p:spPr bwMode="ltGray">
          <a:xfrm>
            <a:off x="253139" y="6385302"/>
            <a:ext cx="1270861" cy="278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Footer Placeholder 3">
            <a:extLst>
              <a:ext uri="{FF2B5EF4-FFF2-40B4-BE49-F238E27FC236}">
                <a16:creationId xmlns:a16="http://schemas.microsoft.com/office/drawing/2014/main" id="{D8DD701E-5FA8-4592-06DB-BFDFD5DB31E5}"/>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pic>
        <p:nvPicPr>
          <p:cNvPr id="12" name="Picture 11" descr="A person standing in front of a large screen&#10;&#10;AI-generated content may be incorrect.">
            <a:extLst>
              <a:ext uri="{FF2B5EF4-FFF2-40B4-BE49-F238E27FC236}">
                <a16:creationId xmlns:a16="http://schemas.microsoft.com/office/drawing/2014/main" id="{4D59F124-8BE3-42BE-DC02-0AFC1656BB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782" y="2159426"/>
            <a:ext cx="5331417" cy="2714796"/>
          </a:xfrm>
          <a:prstGeom prst="rect">
            <a:avLst/>
          </a:prstGeom>
        </p:spPr>
      </p:pic>
      <p:cxnSp>
        <p:nvCxnSpPr>
          <p:cNvPr id="2" name="Straight Connector 1">
            <a:extLst>
              <a:ext uri="{FF2B5EF4-FFF2-40B4-BE49-F238E27FC236}">
                <a16:creationId xmlns:a16="http://schemas.microsoft.com/office/drawing/2014/main" id="{6CA7B084-1E5C-346F-8C7E-2D521E124831}"/>
              </a:ext>
            </a:extLst>
          </p:cNvPr>
          <p:cNvCxnSpPr/>
          <p:nvPr/>
        </p:nvCxnSpPr>
        <p:spPr bwMode="black">
          <a:xfrm>
            <a:off x="6246420" y="3462316"/>
            <a:ext cx="543098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F9AF1E9-9FAC-F1C2-D054-15CCC22F091E}"/>
              </a:ext>
            </a:extLst>
          </p:cNvPr>
          <p:cNvCxnSpPr/>
          <p:nvPr/>
        </p:nvCxnSpPr>
        <p:spPr bwMode="black">
          <a:xfrm>
            <a:off x="6246420" y="5127831"/>
            <a:ext cx="543098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303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678F93-D7E8-4D8C-B53F-60F8E903B15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1250" y="1846787"/>
            <a:ext cx="5695950" cy="4277302"/>
          </a:xfrm>
          <a:prstGeom prst="rect">
            <a:avLst/>
          </a:prstGeom>
        </p:spPr>
        <p:txBody>
          <a:bodyPr>
            <a:noAutofit/>
          </a:bodyPr>
          <a:lstStyle/>
          <a:p>
            <a:pPr marL="0" indent="0">
              <a:spcBef>
                <a:spcPts val="2500"/>
              </a:spcBef>
              <a:spcAft>
                <a:spcPts val="600"/>
              </a:spcAft>
              <a:buNone/>
            </a:pPr>
            <a:r>
              <a:rPr lang="en-US" sz="2000" b="1" dirty="0"/>
              <a:t>Innovative Tools for Learning</a:t>
            </a:r>
          </a:p>
          <a:p>
            <a:pPr marL="0" lvl="1" indent="0">
              <a:spcAft>
                <a:spcPts val="600"/>
              </a:spcAft>
              <a:buNone/>
            </a:pPr>
            <a:r>
              <a:rPr lang="en-US" sz="2000" dirty="0"/>
              <a:t>HP provides schools with innovative educational tools designed to enhance student learning and engagement in the classroom.</a:t>
            </a:r>
          </a:p>
          <a:p>
            <a:pPr marL="0" indent="0">
              <a:spcBef>
                <a:spcPts val="2500"/>
              </a:spcBef>
              <a:spcAft>
                <a:spcPts val="600"/>
              </a:spcAft>
              <a:buNone/>
            </a:pPr>
            <a:r>
              <a:rPr lang="en-US" sz="2000" b="1" dirty="0"/>
              <a:t>Fostering Collaboration</a:t>
            </a:r>
          </a:p>
          <a:p>
            <a:pPr marL="0" lvl="1" indent="0">
              <a:spcAft>
                <a:spcPts val="600"/>
              </a:spcAft>
              <a:buNone/>
            </a:pPr>
            <a:r>
              <a:rPr lang="en-US" sz="2000" dirty="0"/>
              <a:t>Technology promotes collaboration among students, enabling them to work together effectively and share ideas.</a:t>
            </a:r>
          </a:p>
          <a:p>
            <a:pPr marL="0" indent="0">
              <a:spcBef>
                <a:spcPts val="2500"/>
              </a:spcBef>
              <a:spcAft>
                <a:spcPts val="600"/>
              </a:spcAft>
              <a:buNone/>
            </a:pPr>
            <a:r>
              <a:rPr lang="en-US" sz="2000" b="1" dirty="0"/>
              <a:t>Inclusivity in Education</a:t>
            </a:r>
          </a:p>
          <a:p>
            <a:pPr marL="0" lvl="1" indent="0">
              <a:spcAft>
                <a:spcPts val="600"/>
              </a:spcAft>
              <a:buNone/>
            </a:pPr>
            <a:r>
              <a:rPr lang="en-US" sz="2000" dirty="0"/>
              <a:t>HP's commitment includes ensuring that educational technologies are accessible to all students, fostering inclusivity.</a:t>
            </a:r>
          </a:p>
        </p:txBody>
      </p:sp>
      <p:sp>
        <p:nvSpPr>
          <p:cNvPr id="4" name="TextBox 3">
            <a:extLst>
              <a:ext uri="{FF2B5EF4-FFF2-40B4-BE49-F238E27FC236}">
                <a16:creationId xmlns:a16="http://schemas.microsoft.com/office/drawing/2014/main" id="{5455E8AA-98E0-4E1D-A1ED-D952279F6FD1}"/>
              </a:ext>
            </a:extLst>
          </p:cNvPr>
          <p:cNvSpPr txBox="1"/>
          <p:nvPr/>
        </p:nvSpPr>
        <p:spPr>
          <a:xfrm>
            <a:off x="304800" y="78798"/>
            <a:ext cx="6693159" cy="1325563"/>
          </a:xfrm>
          <a:prstGeom prst="rect">
            <a:avLst/>
          </a:prstGeom>
        </p:spPr>
        <p:txBody>
          <a:bodyPr vert="horz" lIns="0" tIns="45720" rIns="91440" bIns="45720" rtlCol="0" anchor="ctr">
            <a:normAutofit/>
          </a:bodyPr>
          <a:lstStyle/>
          <a:p>
            <a:pPr>
              <a:spcBef>
                <a:spcPct val="0"/>
              </a:spcBef>
              <a:spcAft>
                <a:spcPts val="600"/>
              </a:spcAft>
            </a:pPr>
            <a:r>
              <a:rPr lang="en-US" sz="4000" b="0" i="0" kern="1200" spc="80" baseline="0" dirty="0"/>
              <a:t>HP's Commitment to Educational Technology</a:t>
            </a:r>
          </a:p>
        </p:txBody>
      </p:sp>
      <p:sp>
        <p:nvSpPr>
          <p:cNvPr id="2" name="Rectangle 1">
            <a:extLst>
              <a:ext uri="{FF2B5EF4-FFF2-40B4-BE49-F238E27FC236}">
                <a16:creationId xmlns:a16="http://schemas.microsoft.com/office/drawing/2014/main" id="{5BE80ED3-19CC-598C-A6B6-C1E33234F641}"/>
              </a:ext>
            </a:extLst>
          </p:cNvPr>
          <p:cNvSpPr/>
          <p:nvPr/>
        </p:nvSpPr>
        <p:spPr bwMode="ltGray">
          <a:xfrm>
            <a:off x="253139" y="6385302"/>
            <a:ext cx="1270861" cy="278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ooter Placeholder 3">
            <a:extLst>
              <a:ext uri="{FF2B5EF4-FFF2-40B4-BE49-F238E27FC236}">
                <a16:creationId xmlns:a16="http://schemas.microsoft.com/office/drawing/2014/main" id="{CC0F773E-B4AE-3A26-7280-017F2F6085F2}"/>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pic>
        <p:nvPicPr>
          <p:cNvPr id="8" name="Picture 7" descr="A group of people sitting at tables with laptops&#10;&#10;AI-generated content may be incorrect.">
            <a:extLst>
              <a:ext uri="{FF2B5EF4-FFF2-40B4-BE49-F238E27FC236}">
                <a16:creationId xmlns:a16="http://schemas.microsoft.com/office/drawing/2014/main" id="{37D63BB1-A31F-A5E2-42FC-90CFF8C3BB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946" y="2013637"/>
            <a:ext cx="5352081" cy="3568054"/>
          </a:xfrm>
          <a:prstGeom prst="rect">
            <a:avLst/>
          </a:prstGeom>
        </p:spPr>
      </p:pic>
      <p:cxnSp>
        <p:nvCxnSpPr>
          <p:cNvPr id="3" name="Straight Connector 2">
            <a:extLst>
              <a:ext uri="{FF2B5EF4-FFF2-40B4-BE49-F238E27FC236}">
                <a16:creationId xmlns:a16="http://schemas.microsoft.com/office/drawing/2014/main" id="{28E703D2-B41E-8CB7-91CB-95EEE647875B}"/>
              </a:ext>
            </a:extLst>
          </p:cNvPr>
          <p:cNvCxnSpPr/>
          <p:nvPr/>
        </p:nvCxnSpPr>
        <p:spPr bwMode="black">
          <a:xfrm>
            <a:off x="6279077" y="3429000"/>
            <a:ext cx="543098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703870-12D7-E6C8-902C-B30C4D4C6AAD}"/>
              </a:ext>
            </a:extLst>
          </p:cNvPr>
          <p:cNvCxnSpPr/>
          <p:nvPr/>
        </p:nvCxnSpPr>
        <p:spPr bwMode="black">
          <a:xfrm>
            <a:off x="6333505" y="5116286"/>
            <a:ext cx="543098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723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21B6F7-E30F-494F-9EC1-3EB00B083C05}"/>
              </a:ext>
            </a:extLst>
          </p:cNvPr>
          <p:cNvSpPr txBox="1"/>
          <p:nvPr/>
        </p:nvSpPr>
        <p:spPr>
          <a:xfrm>
            <a:off x="8503602" y="5276487"/>
            <a:ext cx="2242575" cy="846386"/>
          </a:xfrm>
          <a:prstGeom prst="rect">
            <a:avLst/>
          </a:prstGeom>
          <a:noFill/>
        </p:spPr>
        <p:txBody>
          <a:bodyPr wrap="square" rtlCol="0">
            <a:spAutoFit/>
          </a:bodyPr>
          <a:lstStyle/>
          <a:p>
            <a:r>
              <a:rPr lang="en-US" b="1" dirty="0">
                <a:latin typeface="Proxima Nova" panose="02000506030000020004" pitchFamily="2" charset="0"/>
              </a:rPr>
              <a:t>Phillip Lyle</a:t>
            </a:r>
            <a:br>
              <a:rPr lang="en-US" dirty="0">
                <a:latin typeface="Proxima Nova" panose="02000506030000020004" pitchFamily="2" charset="0"/>
              </a:rPr>
            </a:br>
            <a:r>
              <a:rPr lang="en-US" sz="1000" dirty="0">
                <a:latin typeface="+mj-lt"/>
              </a:rPr>
              <a:t>Assistant Vice President, </a:t>
            </a:r>
          </a:p>
          <a:p>
            <a:r>
              <a:rPr lang="en-US" sz="1000" dirty="0">
                <a:latin typeface="+mj-lt"/>
              </a:rPr>
              <a:t>Enterprise &amp; Research Infrastructure</a:t>
            </a:r>
            <a:br>
              <a:rPr lang="en-US" sz="1000" dirty="0">
                <a:latin typeface="+mj-lt"/>
              </a:rPr>
            </a:br>
            <a:r>
              <a:rPr lang="en-US" sz="1000" dirty="0">
                <a:latin typeface="+mj-lt"/>
              </a:rPr>
              <a:t>Information Systems &amp; Technology</a:t>
            </a:r>
            <a:endParaRPr lang="en-US" dirty="0">
              <a:latin typeface="+mj-lt"/>
              <a:cs typeface="Arial" pitchFamily="34" charset="0"/>
            </a:endParaRPr>
          </a:p>
        </p:txBody>
      </p:sp>
      <p:sp>
        <p:nvSpPr>
          <p:cNvPr id="6" name="Rectangle 5">
            <a:extLst>
              <a:ext uri="{FF2B5EF4-FFF2-40B4-BE49-F238E27FC236}">
                <a16:creationId xmlns:a16="http://schemas.microsoft.com/office/drawing/2014/main" id="{83F5E764-B72D-4549-A8DF-21E279C5A224}"/>
              </a:ext>
            </a:extLst>
          </p:cNvPr>
          <p:cNvSpPr/>
          <p:nvPr/>
        </p:nvSpPr>
        <p:spPr>
          <a:xfrm>
            <a:off x="8503602" y="3997896"/>
            <a:ext cx="3414713" cy="923330"/>
          </a:xfrm>
          <a:prstGeom prst="rect">
            <a:avLst/>
          </a:prstGeom>
        </p:spPr>
        <p:txBody>
          <a:bodyPr wrap="square">
            <a:spAutoFit/>
          </a:bodyPr>
          <a:lstStyle/>
          <a:p>
            <a:pPr marL="14287" lvl="1" indent="0">
              <a:buNone/>
            </a:pPr>
            <a:r>
              <a:rPr lang="en-US" dirty="0">
                <a:latin typeface="+mj-lt"/>
              </a:rPr>
              <a:t>“Our charter is to provide a personalized education; this technology helps deliver on that…” </a:t>
            </a:r>
          </a:p>
        </p:txBody>
      </p:sp>
      <p:pic>
        <p:nvPicPr>
          <p:cNvPr id="1026" name="Picture 2" descr="Image result for chapman university">
            <a:extLst>
              <a:ext uri="{FF2B5EF4-FFF2-40B4-BE49-F238E27FC236}">
                <a16:creationId xmlns:a16="http://schemas.microsoft.com/office/drawing/2014/main" id="{2272F5BD-54B1-415C-A41B-3C9F6412B8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30019" y="1334844"/>
            <a:ext cx="4021271" cy="2262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itle 4">
            <a:extLst>
              <a:ext uri="{FF2B5EF4-FFF2-40B4-BE49-F238E27FC236}">
                <a16:creationId xmlns:a16="http://schemas.microsoft.com/office/drawing/2014/main" id="{111922DA-F476-9369-FE15-019AC25F2D91}"/>
              </a:ext>
            </a:extLst>
          </p:cNvPr>
          <p:cNvSpPr>
            <a:spLocks noGrp="1"/>
          </p:cNvSpPr>
          <p:nvPr>
            <p:ph type="title" idx="4294967295"/>
          </p:nvPr>
        </p:nvSpPr>
        <p:spPr>
          <a:xfrm>
            <a:off x="356461" y="388928"/>
            <a:ext cx="4996489" cy="600075"/>
          </a:xfrm>
        </p:spPr>
        <p:txBody>
          <a:bodyPr>
            <a:noAutofit/>
          </a:bodyPr>
          <a:lstStyle/>
          <a:p>
            <a:r>
              <a:rPr lang="en-US" sz="4400" dirty="0">
                <a:solidFill>
                  <a:schemeClr val="tx1"/>
                </a:solidFill>
                <a:latin typeface="+mj-lt"/>
              </a:rPr>
              <a:t>Chapman University</a:t>
            </a:r>
          </a:p>
        </p:txBody>
      </p:sp>
      <p:sp>
        <p:nvSpPr>
          <p:cNvPr id="8" name="TextBox 7">
            <a:extLst>
              <a:ext uri="{FF2B5EF4-FFF2-40B4-BE49-F238E27FC236}">
                <a16:creationId xmlns:a16="http://schemas.microsoft.com/office/drawing/2014/main" id="{4C6AE432-7908-250F-8C68-2B928DE25FFB}"/>
              </a:ext>
            </a:extLst>
          </p:cNvPr>
          <p:cNvSpPr txBox="1"/>
          <p:nvPr/>
        </p:nvSpPr>
        <p:spPr>
          <a:xfrm>
            <a:off x="273684" y="2149286"/>
            <a:ext cx="2094195" cy="338554"/>
          </a:xfrm>
          <a:prstGeom prst="rect">
            <a:avLst/>
          </a:prstGeom>
          <a:noFill/>
        </p:spPr>
        <p:txBody>
          <a:bodyPr wrap="square" rtlCol="0">
            <a:spAutoFit/>
          </a:bodyPr>
          <a:lstStyle/>
          <a:p>
            <a:pPr marL="0" lvl="1" indent="0">
              <a:spcBef>
                <a:spcPts val="1800"/>
              </a:spcBef>
              <a:buClr>
                <a:schemeClr val="bg1"/>
              </a:buClr>
              <a:buNone/>
              <a:defRPr/>
            </a:pPr>
            <a:r>
              <a:rPr lang="en-US" sz="1600" dirty="0">
                <a:latin typeface="+mj-lt"/>
                <a:cs typeface="Arial" pitchFamily="34" charset="0"/>
              </a:rPr>
              <a:t>CHALLENGE</a:t>
            </a:r>
          </a:p>
        </p:txBody>
      </p:sp>
      <p:sp>
        <p:nvSpPr>
          <p:cNvPr id="9" name="TextBox 8">
            <a:extLst>
              <a:ext uri="{FF2B5EF4-FFF2-40B4-BE49-F238E27FC236}">
                <a16:creationId xmlns:a16="http://schemas.microsoft.com/office/drawing/2014/main" id="{BA13F32F-A55F-3A67-CA3E-555E70A1AF24}"/>
              </a:ext>
            </a:extLst>
          </p:cNvPr>
          <p:cNvSpPr txBox="1"/>
          <p:nvPr/>
        </p:nvSpPr>
        <p:spPr>
          <a:xfrm>
            <a:off x="273684" y="2923366"/>
            <a:ext cx="2094195" cy="338554"/>
          </a:xfrm>
          <a:prstGeom prst="rect">
            <a:avLst/>
          </a:prstGeom>
          <a:noFill/>
        </p:spPr>
        <p:txBody>
          <a:bodyPr wrap="square" rtlCol="0">
            <a:spAutoFit/>
          </a:bodyPr>
          <a:lstStyle/>
          <a:p>
            <a:pPr marL="0" lvl="1" indent="0">
              <a:spcBef>
                <a:spcPts val="1800"/>
              </a:spcBef>
              <a:buClr>
                <a:schemeClr val="bg1"/>
              </a:buClr>
              <a:buNone/>
              <a:defRPr/>
            </a:pPr>
            <a:r>
              <a:rPr lang="en-US" sz="1600" dirty="0">
                <a:latin typeface="+mj-lt"/>
                <a:cs typeface="Arial" pitchFamily="34" charset="0"/>
              </a:rPr>
              <a:t>SOLUTION</a:t>
            </a:r>
          </a:p>
        </p:txBody>
      </p:sp>
      <p:sp>
        <p:nvSpPr>
          <p:cNvPr id="10" name="TextBox 9">
            <a:extLst>
              <a:ext uri="{FF2B5EF4-FFF2-40B4-BE49-F238E27FC236}">
                <a16:creationId xmlns:a16="http://schemas.microsoft.com/office/drawing/2014/main" id="{03261D99-61BB-2A4A-E80C-DBCB09569BBE}"/>
              </a:ext>
            </a:extLst>
          </p:cNvPr>
          <p:cNvSpPr txBox="1"/>
          <p:nvPr/>
        </p:nvSpPr>
        <p:spPr>
          <a:xfrm>
            <a:off x="273685" y="3950598"/>
            <a:ext cx="2022268" cy="338554"/>
          </a:xfrm>
          <a:prstGeom prst="rect">
            <a:avLst/>
          </a:prstGeom>
          <a:noFill/>
        </p:spPr>
        <p:txBody>
          <a:bodyPr wrap="square" rtlCol="0">
            <a:spAutoFit/>
          </a:bodyPr>
          <a:lstStyle/>
          <a:p>
            <a:pPr marL="0" lvl="1" indent="0">
              <a:spcBef>
                <a:spcPts val="1800"/>
              </a:spcBef>
              <a:buClr>
                <a:schemeClr val="bg1"/>
              </a:buClr>
              <a:buNone/>
              <a:defRPr/>
            </a:pPr>
            <a:r>
              <a:rPr lang="en-US" sz="1600" dirty="0">
                <a:latin typeface="+mj-lt"/>
                <a:cs typeface="Arial" pitchFamily="34" charset="0"/>
              </a:rPr>
              <a:t>BENEFITS</a:t>
            </a:r>
          </a:p>
        </p:txBody>
      </p:sp>
      <p:sp>
        <p:nvSpPr>
          <p:cNvPr id="11" name="Rectangle 10">
            <a:extLst>
              <a:ext uri="{FF2B5EF4-FFF2-40B4-BE49-F238E27FC236}">
                <a16:creationId xmlns:a16="http://schemas.microsoft.com/office/drawing/2014/main" id="{CD3809A8-6141-2DD1-06CF-20A574FFCF21}"/>
              </a:ext>
            </a:extLst>
          </p:cNvPr>
          <p:cNvSpPr/>
          <p:nvPr/>
        </p:nvSpPr>
        <p:spPr>
          <a:xfrm>
            <a:off x="1946429" y="2042279"/>
            <a:ext cx="4258428" cy="584775"/>
          </a:xfrm>
          <a:prstGeom prst="rect">
            <a:avLst/>
          </a:prstGeom>
        </p:spPr>
        <p:txBody>
          <a:bodyPr wrap="square">
            <a:spAutoFit/>
          </a:bodyPr>
          <a:lstStyle/>
          <a:p>
            <a:pPr>
              <a:spcBef>
                <a:spcPts val="300"/>
              </a:spcBef>
            </a:pPr>
            <a:r>
              <a:rPr lang="en-US" sz="1600" dirty="0">
                <a:latin typeface="+mj-lt"/>
                <a:cs typeface="Arial" pitchFamily="34" charset="0"/>
              </a:rPr>
              <a:t>Multi-campus environment where student and faculty collaboration needed to be improved</a:t>
            </a:r>
          </a:p>
        </p:txBody>
      </p:sp>
      <p:sp>
        <p:nvSpPr>
          <p:cNvPr id="12" name="Rectangle 11">
            <a:extLst>
              <a:ext uri="{FF2B5EF4-FFF2-40B4-BE49-F238E27FC236}">
                <a16:creationId xmlns:a16="http://schemas.microsoft.com/office/drawing/2014/main" id="{C9165C42-9F87-5A37-CCF2-BB029357CD9A}"/>
              </a:ext>
            </a:extLst>
          </p:cNvPr>
          <p:cNvSpPr/>
          <p:nvPr/>
        </p:nvSpPr>
        <p:spPr>
          <a:xfrm>
            <a:off x="1946429" y="2842594"/>
            <a:ext cx="5136546" cy="830997"/>
          </a:xfrm>
          <a:prstGeom prst="rect">
            <a:avLst/>
          </a:prstGeom>
        </p:spPr>
        <p:txBody>
          <a:bodyPr wrap="square">
            <a:spAutoFit/>
          </a:bodyPr>
          <a:lstStyle/>
          <a:p>
            <a:pPr>
              <a:spcBef>
                <a:spcPts val="300"/>
              </a:spcBef>
            </a:pPr>
            <a:r>
              <a:rPr lang="en-US" sz="1600" dirty="0">
                <a:latin typeface="+mj-lt"/>
                <a:cs typeface="Arial" pitchFamily="34" charset="0"/>
              </a:rPr>
              <a:t>HP Poly Solutions include speakerphones, headsets, G Series and Studio X solutions.  Video solutions provisioned in either Zoom or Microsoft TEAMS</a:t>
            </a:r>
          </a:p>
        </p:txBody>
      </p:sp>
      <p:cxnSp>
        <p:nvCxnSpPr>
          <p:cNvPr id="13" name="Straight Connector 12">
            <a:extLst>
              <a:ext uri="{FF2B5EF4-FFF2-40B4-BE49-F238E27FC236}">
                <a16:creationId xmlns:a16="http://schemas.microsoft.com/office/drawing/2014/main" id="{6AC8A195-C1CD-65B7-C3FE-5B6A76106DAC}"/>
              </a:ext>
            </a:extLst>
          </p:cNvPr>
          <p:cNvCxnSpPr>
            <a:cxnSpLocks/>
          </p:cNvCxnSpPr>
          <p:nvPr/>
        </p:nvCxnSpPr>
        <p:spPr>
          <a:xfrm flipV="1">
            <a:off x="273684" y="2779986"/>
            <a:ext cx="6348221" cy="26906"/>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B4690B-F7E4-8092-2EFC-6D74A271FB28}"/>
              </a:ext>
            </a:extLst>
          </p:cNvPr>
          <p:cNvCxnSpPr>
            <a:cxnSpLocks/>
          </p:cNvCxnSpPr>
          <p:nvPr/>
        </p:nvCxnSpPr>
        <p:spPr>
          <a:xfrm>
            <a:off x="356461" y="3853429"/>
            <a:ext cx="6265443"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1B59EB1D-F9A5-5456-78A6-C7063E4629EA}"/>
              </a:ext>
            </a:extLst>
          </p:cNvPr>
          <p:cNvSpPr txBox="1">
            <a:spLocks/>
          </p:cNvSpPr>
          <p:nvPr/>
        </p:nvSpPr>
        <p:spPr bwMode="gray">
          <a:xfrm>
            <a:off x="1694060" y="3949686"/>
            <a:ext cx="5873689" cy="2682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buClr>
                <a:schemeClr val="bg1"/>
              </a:buClr>
              <a:buFont typeface="Arial" pitchFamily="34" charset="0"/>
              <a:buChar char="•"/>
              <a:defRPr lang="en-US" sz="2400" kern="1200" dirty="0" smtClean="0">
                <a:solidFill>
                  <a:schemeClr val="accent5"/>
                </a:solidFill>
                <a:latin typeface="Arial" pitchFamily="34" charset="0"/>
                <a:ea typeface="+mn-ea"/>
                <a:cs typeface="Arial" pitchFamily="34" charset="0"/>
              </a:defRPr>
            </a:lvl1pPr>
            <a:lvl2pPr marL="533400" indent="-285750" algn="l" defTabSz="914400" rtl="0" eaLnBrk="1" latinLnBrk="0" hangingPunct="1">
              <a:lnSpc>
                <a:spcPct val="90000"/>
              </a:lnSpc>
              <a:spcBef>
                <a:spcPts val="600"/>
              </a:spcBef>
              <a:buClr>
                <a:schemeClr val="bg1"/>
              </a:buClr>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857250" indent="-285750" algn="l" defTabSz="914400" rtl="0" eaLnBrk="1" latinLnBrk="0" hangingPunct="1">
              <a:lnSpc>
                <a:spcPct val="90000"/>
              </a:lnSpc>
              <a:spcBef>
                <a:spcPts val="600"/>
              </a:spcBef>
              <a:buClr>
                <a:schemeClr val="bg1"/>
              </a:buClr>
              <a:buFont typeface="Arial" pitchFamily="34" charset="0"/>
              <a:buChar char="−"/>
              <a:defRPr lang="en-US" sz="1800" kern="1200" dirty="0" smtClean="0">
                <a:solidFill>
                  <a:schemeClr val="tx1"/>
                </a:solidFill>
                <a:latin typeface="Arial" pitchFamily="34" charset="0"/>
                <a:ea typeface="+mn-ea"/>
                <a:cs typeface="Arial" pitchFamily="34" charset="0"/>
              </a:defRPr>
            </a:lvl3pPr>
            <a:lvl4pPr marL="1085850" indent="-228600" algn="l" defTabSz="914400" rtl="0" eaLnBrk="1" latinLnBrk="0" hangingPunct="1">
              <a:lnSpc>
                <a:spcPct val="90000"/>
              </a:lnSpc>
              <a:spcBef>
                <a:spcPts val="600"/>
              </a:spcBef>
              <a:buClr>
                <a:schemeClr val="bg1"/>
              </a:buClr>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1314450" indent="-228600" algn="l" defTabSz="914400" rtl="0" eaLnBrk="1" latinLnBrk="0" hangingPunct="1">
              <a:lnSpc>
                <a:spcPct val="90000"/>
              </a:lnSpc>
              <a:spcBef>
                <a:spcPts val="600"/>
              </a:spcBef>
              <a:buClr>
                <a:schemeClr val="bg1"/>
              </a:buClr>
              <a:buFont typeface="Arial" pitchFamily="34" charset="0"/>
              <a:buChar char="−"/>
              <a:defRPr lang="en-US"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300"/>
              </a:spcBef>
              <a:buClr>
                <a:schemeClr val="tx1"/>
              </a:buClr>
              <a:buSzPct val="90000"/>
            </a:pPr>
            <a:r>
              <a:rPr lang="en-US" sz="1600" dirty="0">
                <a:solidFill>
                  <a:schemeClr val="tx1"/>
                </a:solidFill>
                <a:latin typeface="Proxima Nova Light" panose="02000506030000020004" pitchFamily="2" charset="0"/>
              </a:rPr>
              <a:t>Applications grew well beyond connecting campuses</a:t>
            </a:r>
          </a:p>
          <a:p>
            <a:pPr>
              <a:lnSpc>
                <a:spcPct val="100000"/>
              </a:lnSpc>
              <a:spcBef>
                <a:spcPts val="300"/>
              </a:spcBef>
              <a:buClr>
                <a:schemeClr val="tx1"/>
              </a:buClr>
              <a:buSzPct val="90000"/>
            </a:pPr>
            <a:r>
              <a:rPr lang="en-US" sz="1600" dirty="0">
                <a:solidFill>
                  <a:schemeClr val="tx1"/>
                </a:solidFill>
                <a:latin typeface="Proxima Nova Light" panose="02000506030000020004" pitchFamily="2" charset="0"/>
              </a:rPr>
              <a:t>Top candidates for both faculty and students are now able to have direct reach into university</a:t>
            </a:r>
          </a:p>
          <a:p>
            <a:pPr>
              <a:lnSpc>
                <a:spcPct val="100000"/>
              </a:lnSpc>
              <a:spcBef>
                <a:spcPts val="300"/>
              </a:spcBef>
              <a:buClr>
                <a:schemeClr val="tx1"/>
              </a:buClr>
              <a:buSzPct val="90000"/>
            </a:pPr>
            <a:r>
              <a:rPr lang="en-US" sz="1600" dirty="0">
                <a:solidFill>
                  <a:schemeClr val="tx1"/>
                </a:solidFill>
                <a:latin typeface="Proxima Nova Light" panose="02000506030000020004" pitchFamily="2" charset="0"/>
              </a:rPr>
              <a:t>Alumni interaction has grown significantly</a:t>
            </a:r>
          </a:p>
          <a:p>
            <a:pPr>
              <a:lnSpc>
                <a:spcPct val="100000"/>
              </a:lnSpc>
              <a:spcBef>
                <a:spcPts val="300"/>
              </a:spcBef>
              <a:buClr>
                <a:schemeClr val="tx1"/>
              </a:buClr>
              <a:buSzPct val="90000"/>
            </a:pPr>
            <a:r>
              <a:rPr lang="en-US" sz="1600" dirty="0">
                <a:solidFill>
                  <a:schemeClr val="tx1"/>
                </a:solidFill>
                <a:latin typeface="Proxima Nova Light" panose="02000506030000020004" pitchFamily="2" charset="0"/>
              </a:rPr>
              <a:t>Instructors have increased remote office hours</a:t>
            </a:r>
          </a:p>
          <a:p>
            <a:pPr>
              <a:lnSpc>
                <a:spcPct val="100000"/>
              </a:lnSpc>
              <a:spcBef>
                <a:spcPts val="300"/>
              </a:spcBef>
              <a:buClr>
                <a:schemeClr val="tx1"/>
              </a:buClr>
              <a:buSzPct val="90000"/>
            </a:pPr>
            <a:r>
              <a:rPr lang="en-US" sz="1600" dirty="0">
                <a:solidFill>
                  <a:schemeClr val="tx1"/>
                </a:solidFill>
                <a:latin typeface="Proxima Nova Light" panose="02000506030000020004" pitchFamily="2" charset="0"/>
              </a:rPr>
              <a:t>Additional courses are offered</a:t>
            </a:r>
          </a:p>
        </p:txBody>
      </p:sp>
      <p:cxnSp>
        <p:nvCxnSpPr>
          <p:cNvPr id="3" name="Straight Connector 2">
            <a:extLst>
              <a:ext uri="{FF2B5EF4-FFF2-40B4-BE49-F238E27FC236}">
                <a16:creationId xmlns:a16="http://schemas.microsoft.com/office/drawing/2014/main" id="{5C09883C-50A3-5513-4C3E-E512B6A5222E}"/>
              </a:ext>
            </a:extLst>
          </p:cNvPr>
          <p:cNvCxnSpPr>
            <a:cxnSpLocks/>
          </p:cNvCxnSpPr>
          <p:nvPr/>
        </p:nvCxnSpPr>
        <p:spPr>
          <a:xfrm>
            <a:off x="8308428" y="3554080"/>
            <a:ext cx="0" cy="3020141"/>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D86A67D-D2A2-BFBA-6B4F-0B74247E2F4A}"/>
              </a:ext>
            </a:extLst>
          </p:cNvPr>
          <p:cNvSpPr/>
          <p:nvPr/>
        </p:nvSpPr>
        <p:spPr bwMode="ltGray">
          <a:xfrm>
            <a:off x="191146" y="6369803"/>
            <a:ext cx="1234698" cy="379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Footer Placeholder 11">
            <a:extLst>
              <a:ext uri="{FF2B5EF4-FFF2-40B4-BE49-F238E27FC236}">
                <a16:creationId xmlns:a16="http://schemas.microsoft.com/office/drawing/2014/main" id="{AF71F2EC-2168-A7A7-091D-67497AFEFF29}"/>
              </a:ext>
            </a:extLst>
          </p:cNvPr>
          <p:cNvSpPr txBox="1">
            <a:spLocks/>
          </p:cNvSpPr>
          <p:nvPr/>
        </p:nvSpPr>
        <p:spPr>
          <a:xfrm>
            <a:off x="513775" y="6231790"/>
            <a:ext cx="3628402" cy="377777"/>
          </a:xfrm>
          <a:prstGeom prst="rect">
            <a:avLst/>
          </a:prstGeom>
          <a:noFill/>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914126">
              <a:defRPr/>
            </a:pPr>
            <a:r>
              <a:rPr lang="en-US" sz="800" dirty="0">
                <a:latin typeface="Forma DJR Micro" panose="00000000000000090000" pitchFamily="2" charset="0"/>
              </a:rPr>
              <a:t>HP Confidential. For use by HP or Partner with Customers under HP CDA only. </a:t>
            </a:r>
          </a:p>
        </p:txBody>
      </p:sp>
    </p:spTree>
    <p:extLst>
      <p:ext uri="{BB962C8B-B14F-4D97-AF65-F5344CB8AC3E}">
        <p14:creationId xmlns:p14="http://schemas.microsoft.com/office/powerpoint/2010/main" val="170004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7BF86-5B5F-83DB-5142-1D19F9F0CB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AE2AF5-8CD5-3B90-7C4A-0E1FBE678016}"/>
              </a:ext>
            </a:extLst>
          </p:cNvPr>
          <p:cNvSpPr>
            <a:spLocks noGrp="1"/>
          </p:cNvSpPr>
          <p:nvPr>
            <p:ph type="title" idx="4294967295"/>
          </p:nvPr>
        </p:nvSpPr>
        <p:spPr>
          <a:xfrm>
            <a:off x="1042219" y="2281292"/>
            <a:ext cx="7177856" cy="1428750"/>
          </a:xfrm>
        </p:spPr>
        <p:txBody>
          <a:bodyPr/>
          <a:lstStyle/>
          <a:p>
            <a:r>
              <a:rPr lang="en-US" sz="6000" dirty="0"/>
              <a:t>HP | Poly Education Video Solutions </a:t>
            </a:r>
          </a:p>
        </p:txBody>
      </p:sp>
      <p:sp>
        <p:nvSpPr>
          <p:cNvPr id="2" name="TextBox 1">
            <a:extLst>
              <a:ext uri="{FF2B5EF4-FFF2-40B4-BE49-F238E27FC236}">
                <a16:creationId xmlns:a16="http://schemas.microsoft.com/office/drawing/2014/main" id="{29DBF7F4-CF1B-1C3F-C077-A6264DAE2061}"/>
              </a:ext>
            </a:extLst>
          </p:cNvPr>
          <p:cNvSpPr txBox="1"/>
          <p:nvPr/>
        </p:nvSpPr>
        <p:spPr>
          <a:xfrm>
            <a:off x="1042219" y="3947593"/>
            <a:ext cx="5578448" cy="284693"/>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000" dirty="0">
                <a:solidFill>
                  <a:prstClr val="black"/>
                </a:solidFill>
                <a:latin typeface="Forma DJR Micro"/>
              </a:rPr>
              <a:t>Delivering in-person quality over distance.</a:t>
            </a:r>
            <a:endParaRPr kumimoji="0" lang="en-US" sz="2000" b="0" i="0" u="none" strike="noStrike" kern="1200" cap="none" spc="0" normalizeH="0" baseline="0" noProof="0" dirty="0">
              <a:ln>
                <a:noFill/>
              </a:ln>
              <a:solidFill>
                <a:prstClr val="black"/>
              </a:solidFill>
              <a:effectLst/>
              <a:uLnTx/>
              <a:uFillTx/>
              <a:latin typeface="Forma DJR Micro"/>
              <a:ea typeface="+mn-ea"/>
              <a:cs typeface="+mn-cs"/>
            </a:endParaRPr>
          </a:p>
        </p:txBody>
      </p:sp>
      <p:pic>
        <p:nvPicPr>
          <p:cNvPr id="12" name="Picture 11" descr="A black rectangular electronic device&#10;&#10;Description automatically generated">
            <a:extLst>
              <a:ext uri="{FF2B5EF4-FFF2-40B4-BE49-F238E27FC236}">
                <a16:creationId xmlns:a16="http://schemas.microsoft.com/office/drawing/2014/main" id="{C3F9A02F-C2B9-BA69-9E1C-819FD311EE35}"/>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6422" r="93544">
                        <a14:foregroundMark x1="6731" y1="29551" x2="6456" y2="44157"/>
                        <a14:foregroundMark x1="93372" y1="40337" x2="93544" y2="52135"/>
                      </a14:backgroundRemoval>
                    </a14:imgEffect>
                  </a14:imgLayer>
                </a14:imgProps>
              </a:ext>
              <a:ext uri="{28A0092B-C50C-407E-A947-70E740481C1C}">
                <a14:useLocalDpi xmlns:a14="http://schemas.microsoft.com/office/drawing/2010/main"/>
              </a:ext>
            </a:extLst>
          </a:blip>
          <a:srcRect/>
          <a:stretch/>
        </p:blipFill>
        <p:spPr>
          <a:xfrm>
            <a:off x="2979390" y="4802080"/>
            <a:ext cx="5694745" cy="1740141"/>
          </a:xfrm>
          <a:prstGeom prst="rect">
            <a:avLst/>
          </a:prstGeom>
          <a:effectLst>
            <a:outerShdw blurRad="50800" dist="38100" dir="2700000" algn="tl" rotWithShape="0">
              <a:prstClr val="black">
                <a:alpha val="40000"/>
              </a:prstClr>
            </a:outerShdw>
          </a:effectLst>
        </p:spPr>
      </p:pic>
      <p:pic>
        <p:nvPicPr>
          <p:cNvPr id="13" name="Picture 12" descr="A rectangular object with a camera&#10;&#10;Description automatically generated">
            <a:extLst>
              <a:ext uri="{FF2B5EF4-FFF2-40B4-BE49-F238E27FC236}">
                <a16:creationId xmlns:a16="http://schemas.microsoft.com/office/drawing/2014/main" id="{ACE17A4D-98BA-0B0C-33CA-217F94F8BA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9131" y="-268826"/>
            <a:ext cx="7758514" cy="2920653"/>
          </a:xfrm>
          <a:prstGeom prst="rect">
            <a:avLst/>
          </a:prstGeom>
        </p:spPr>
      </p:pic>
      <p:pic>
        <p:nvPicPr>
          <p:cNvPr id="18" name="Picture 17" descr="A tablet with a screen on&#10;&#10;Description automatically generated">
            <a:extLst>
              <a:ext uri="{FF2B5EF4-FFF2-40B4-BE49-F238E27FC236}">
                <a16:creationId xmlns:a16="http://schemas.microsoft.com/office/drawing/2014/main" id="{5B49B73A-16CE-8EBB-ECBC-41C786A836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9270" y="2422439"/>
            <a:ext cx="4031388" cy="2877412"/>
          </a:xfrm>
          <a:prstGeom prst="rect">
            <a:avLst/>
          </a:prstGeom>
        </p:spPr>
      </p:pic>
      <p:pic>
        <p:nvPicPr>
          <p:cNvPr id="7" name="Picture 6" descr="A black and white rectangular object with a camera&#10;&#10;AI-generated content may be incorrect.">
            <a:extLst>
              <a:ext uri="{FF2B5EF4-FFF2-40B4-BE49-F238E27FC236}">
                <a16:creationId xmlns:a16="http://schemas.microsoft.com/office/drawing/2014/main" id="{649EBBCE-1E22-E737-29FE-E5B3F7EA97A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514068" y="0"/>
            <a:ext cx="8891252" cy="2722739"/>
          </a:xfrm>
          <a:prstGeom prst="rect">
            <a:avLst/>
          </a:prstGeom>
        </p:spPr>
      </p:pic>
      <p:sp>
        <p:nvSpPr>
          <p:cNvPr id="4" name="Footer Placeholder 3">
            <a:extLst>
              <a:ext uri="{FF2B5EF4-FFF2-40B4-BE49-F238E27FC236}">
                <a16:creationId xmlns:a16="http://schemas.microsoft.com/office/drawing/2014/main" id="{5282DF58-A7AC-96A2-7CD4-ABBEAD1D6EB2}"/>
              </a:ext>
            </a:extLst>
          </p:cNvPr>
          <p:cNvSpPr txBox="1">
            <a:spLocks/>
          </p:cNvSpPr>
          <p:nvPr/>
        </p:nvSpPr>
        <p:spPr>
          <a:xfrm>
            <a:off x="612457" y="6471309"/>
            <a:ext cx="3444854" cy="123111"/>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Forma DJR Micro"/>
                <a:ea typeface="+mn-ea"/>
                <a:cs typeface="+mn-cs"/>
              </a:rPr>
              <a:t>HP Confidential. For use by HP or Partner with Customers under HP CDA only</a:t>
            </a:r>
          </a:p>
        </p:txBody>
      </p:sp>
    </p:spTree>
    <p:extLst>
      <p:ext uri="{BB962C8B-B14F-4D97-AF65-F5344CB8AC3E}">
        <p14:creationId xmlns:p14="http://schemas.microsoft.com/office/powerpoint/2010/main" val="40346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P 2023 Core Blue Template">
  <a:themeElements>
    <a:clrScheme name="Custom 1">
      <a:dk1>
        <a:srgbClr val="000000"/>
      </a:dk1>
      <a:lt1>
        <a:srgbClr val="FFFFFF"/>
      </a:lt1>
      <a:dk2>
        <a:srgbClr val="568392"/>
      </a:dk2>
      <a:lt2>
        <a:srgbClr val="FF5050"/>
      </a:lt2>
      <a:accent1>
        <a:srgbClr val="A5A3A3"/>
      </a:accent1>
      <a:accent2>
        <a:srgbClr val="A5A3A3"/>
      </a:accent2>
      <a:accent3>
        <a:srgbClr val="0249D6"/>
      </a:accent3>
      <a:accent4>
        <a:srgbClr val="0249D6"/>
      </a:accent4>
      <a:accent5>
        <a:srgbClr val="0249D6"/>
      </a:accent5>
      <a:accent6>
        <a:srgbClr val="0249D6"/>
      </a:accent6>
      <a:hlink>
        <a:srgbClr val="000000"/>
      </a:hlink>
      <a:folHlink>
        <a:srgbClr val="000000"/>
      </a:folHlink>
    </a:clrScheme>
    <a:fontScheme name="HP Corporate Template 2022">
      <a:majorFont>
        <a:latin typeface="Forma DJR Display"/>
        <a:ea typeface=""/>
        <a:cs typeface=""/>
      </a:majorFont>
      <a:minorFont>
        <a:latin typeface="Forma DJR Mic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black">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txDef>
  </a:objectDefaults>
  <a:extraClrSchemeLst/>
  <a:custClrLst>
    <a:custClr name="HP Warning Red">
      <a:srgbClr val="FF3900"/>
    </a:custClr>
    <a:custClr name="HP Orange">
      <a:srgbClr val="FF8900"/>
    </a:custClr>
    <a:custClr name="HP Corn">
      <a:srgbClr val="FFE137"/>
    </a:custClr>
    <a:custClr name="HP Emerald Green">
      <a:srgbClr val="00D072"/>
    </a:custClr>
    <a:custClr name="HP Corporate Blue">
      <a:srgbClr val="0096D6"/>
    </a:custClr>
    <a:custClr name="HP Standard Gray (photo background)">
      <a:srgbClr val="E6E6E6"/>
    </a:custClr>
    <a:custClr name="HP Standard Cream (text background)">
      <a:srgbClr val="F2EBDC"/>
    </a:custClr>
  </a:custClrLst>
  <a:extLst>
    <a:ext uri="{05A4C25C-085E-4340-85A3-A5531E510DB2}">
      <thm15:themeFamily xmlns:thm15="http://schemas.microsoft.com/office/thememl/2012/main" name="Presentation3" id="{0D302E61-7B99-4603-9380-CEFEC4CF73A1}" vid="{F90568C2-0FD9-403E-B83A-BD795A1763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7610</TotalTime>
  <Words>3088</Words>
  <Application>Microsoft Office PowerPoint</Application>
  <PresentationFormat>Widescreen</PresentationFormat>
  <Paragraphs>336</Paragraphs>
  <Slides>29</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Aptos</vt:lpstr>
      <vt:lpstr>Arial</vt:lpstr>
      <vt:lpstr>Arial,Sans-Serif</vt:lpstr>
      <vt:lpstr>Calibri</vt:lpstr>
      <vt:lpstr>Forma DJR Display</vt:lpstr>
      <vt:lpstr>Forma DJR Micro</vt:lpstr>
      <vt:lpstr>FormaDJRMicro</vt:lpstr>
      <vt:lpstr>Proxima Nova</vt:lpstr>
      <vt:lpstr>Proxima Nova Light</vt:lpstr>
      <vt:lpstr>Wingdings</vt:lpstr>
      <vt:lpstr>HP 2023 Core Blue Template</vt:lpstr>
      <vt:lpstr>PowerPoint Presentation</vt:lpstr>
      <vt:lpstr>PowerPoint Presentation</vt:lpstr>
      <vt:lpstr>Where collaboration solutions are needed in Higher Education</vt:lpstr>
      <vt:lpstr>PowerPoint Presentation</vt:lpstr>
      <vt:lpstr>PowerPoint Presentation</vt:lpstr>
      <vt:lpstr>PowerPoint Presentation</vt:lpstr>
      <vt:lpstr>PowerPoint Presentation</vt:lpstr>
      <vt:lpstr>Chapman University</vt:lpstr>
      <vt:lpstr>HP | Poly Education Video Solutions </vt:lpstr>
      <vt:lpstr>Comprehensive and flexible video portfolio</vt:lpstr>
      <vt:lpstr>Platform flexibility to future-proof your collaboration</vt:lpstr>
      <vt:lpstr>HP | Poly offers an extensive portfolio of solutions</vt:lpstr>
      <vt:lpstr>Exceptional vocal clarity</vt:lpstr>
      <vt:lpstr>Poly audio technologies</vt:lpstr>
      <vt:lpstr>Smart camera technology</vt:lpstr>
      <vt:lpstr>Poly Lens management and insights</vt:lpstr>
      <vt:lpstr>Digital Signage</vt:lpstr>
      <vt:lpstr>PowerPoint Presentation</vt:lpstr>
      <vt:lpstr>Headsets &amp; Speakerphone Families</vt:lpstr>
      <vt:lpstr>Headphones and Earbuds</vt:lpstr>
      <vt:lpstr>Phones for Campus</vt:lpstr>
      <vt:lpstr>Safety</vt:lpstr>
      <vt:lpstr>Mobility</vt:lpstr>
      <vt:lpstr>PowerPoint Presentation</vt:lpstr>
      <vt:lpstr>Cornell University and Queen’s College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Frederico Floeter</dc:creator>
  <cp:lastModifiedBy>Knauf, Bob</cp:lastModifiedBy>
  <cp:revision>65</cp:revision>
  <cp:lastPrinted>2025-06-27T14:25:07Z</cp:lastPrinted>
  <dcterms:created xsi:type="dcterms:W3CDTF">2025-02-26T12:17:23Z</dcterms:created>
  <dcterms:modified xsi:type="dcterms:W3CDTF">2025-07-23T19:02:12Z</dcterms:modified>
</cp:coreProperties>
</file>